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63" r:id="rId2"/>
    <p:sldId id="351" r:id="rId3"/>
    <p:sldId id="360" r:id="rId4"/>
    <p:sldId id="361" r:id="rId5"/>
    <p:sldId id="362" r:id="rId6"/>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947" autoAdjust="0"/>
    <p:restoredTop sz="96429" autoAdjust="0"/>
  </p:normalViewPr>
  <p:slideViewPr>
    <p:cSldViewPr>
      <p:cViewPr varScale="1">
        <p:scale>
          <a:sx n="162" d="100"/>
          <a:sy n="162" d="100"/>
        </p:scale>
        <p:origin x="252"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18830" cy="495029"/>
          </a:xfrm>
          <a:prstGeom prst="rect">
            <a:avLst/>
          </a:prstGeom>
        </p:spPr>
        <p:txBody>
          <a:bodyPr vert="horz" lIns="94838" tIns="47419" rIns="94838" bIns="47419"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5" y="0"/>
            <a:ext cx="2918830" cy="495029"/>
          </a:xfrm>
          <a:prstGeom prst="rect">
            <a:avLst/>
          </a:prstGeom>
        </p:spPr>
        <p:txBody>
          <a:bodyPr vert="horz" lIns="94838" tIns="47419" rIns="94838" bIns="47419" rtlCol="0"/>
          <a:lstStyle>
            <a:lvl1pPr algn="r">
              <a:defRPr sz="1200"/>
            </a:lvl1pPr>
          </a:lstStyle>
          <a:p>
            <a:fld id="{0BC9151E-5EB9-4206-8FDC-68C5E6BCEFA0}" type="datetimeFigureOut">
              <a:rPr kumimoji="1" lang="ja-JP" altLang="en-US" smtClean="0"/>
              <a:t>2023/5/10</a:t>
            </a:fld>
            <a:endParaRPr kumimoji="1" lang="ja-JP" altLang="en-US"/>
          </a:p>
        </p:txBody>
      </p:sp>
      <p:sp>
        <p:nvSpPr>
          <p:cNvPr id="4" name="スライド イメージ プレースホルダー 3"/>
          <p:cNvSpPr>
            <a:spLocks noGrp="1" noRot="1" noChangeAspect="1"/>
          </p:cNvSpPr>
          <p:nvPr>
            <p:ph type="sldImg" idx="2"/>
          </p:nvPr>
        </p:nvSpPr>
        <p:spPr>
          <a:xfrm>
            <a:off x="407988" y="1233488"/>
            <a:ext cx="5919787" cy="3330575"/>
          </a:xfrm>
          <a:prstGeom prst="rect">
            <a:avLst/>
          </a:prstGeom>
          <a:noFill/>
          <a:ln w="12700">
            <a:solidFill>
              <a:prstClr val="black"/>
            </a:solidFill>
          </a:ln>
        </p:spPr>
        <p:txBody>
          <a:bodyPr vert="horz" lIns="94838" tIns="47419" rIns="94838" bIns="47419" rtlCol="0" anchor="ctr"/>
          <a:lstStyle/>
          <a:p>
            <a:endParaRPr lang="ja-JP" altLang="en-US"/>
          </a:p>
        </p:txBody>
      </p:sp>
      <p:sp>
        <p:nvSpPr>
          <p:cNvPr id="5" name="ノート プレースホルダー 4"/>
          <p:cNvSpPr>
            <a:spLocks noGrp="1"/>
          </p:cNvSpPr>
          <p:nvPr>
            <p:ph type="body" sz="quarter" idx="3"/>
          </p:nvPr>
        </p:nvSpPr>
        <p:spPr>
          <a:xfrm>
            <a:off x="673577" y="4748164"/>
            <a:ext cx="5388610" cy="3884861"/>
          </a:xfrm>
          <a:prstGeom prst="rect">
            <a:avLst/>
          </a:prstGeom>
        </p:spPr>
        <p:txBody>
          <a:bodyPr vert="horz" lIns="94838" tIns="47419" rIns="94838" bIns="4741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371287"/>
            <a:ext cx="2918830" cy="495028"/>
          </a:xfrm>
          <a:prstGeom prst="rect">
            <a:avLst/>
          </a:prstGeom>
        </p:spPr>
        <p:txBody>
          <a:bodyPr vert="horz" lIns="94838" tIns="47419" rIns="94838" bIns="47419"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5" y="9371287"/>
            <a:ext cx="2918830" cy="495028"/>
          </a:xfrm>
          <a:prstGeom prst="rect">
            <a:avLst/>
          </a:prstGeom>
        </p:spPr>
        <p:txBody>
          <a:bodyPr vert="horz" lIns="94838" tIns="47419" rIns="94838" bIns="47419" rtlCol="0" anchor="b"/>
          <a:lstStyle>
            <a:lvl1pPr algn="r">
              <a:defRPr sz="1200"/>
            </a:lvl1pPr>
          </a:lstStyle>
          <a:p>
            <a:fld id="{0F2C4454-008A-4727-AC22-4C4E2274F135}" type="slidenum">
              <a:rPr kumimoji="1" lang="ja-JP" altLang="en-US" smtClean="0"/>
              <a:t>‹#›</a:t>
            </a:fld>
            <a:endParaRPr kumimoji="1" lang="ja-JP" altLang="en-US"/>
          </a:p>
        </p:txBody>
      </p:sp>
    </p:spTree>
    <p:extLst>
      <p:ext uri="{BB962C8B-B14F-4D97-AF65-F5344CB8AC3E}">
        <p14:creationId xmlns:p14="http://schemas.microsoft.com/office/powerpoint/2010/main" val="97089736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0F2C4454-008A-4727-AC22-4C4E2274F135}" type="slidenum">
              <a:rPr kumimoji="1" lang="ja-JP" altLang="en-US" smtClean="0"/>
              <a:t>2</a:t>
            </a:fld>
            <a:endParaRPr kumimoji="1" lang="ja-JP" altLang="en-US"/>
          </a:p>
        </p:txBody>
      </p:sp>
    </p:spTree>
    <p:extLst>
      <p:ext uri="{BB962C8B-B14F-4D97-AF65-F5344CB8AC3E}">
        <p14:creationId xmlns:p14="http://schemas.microsoft.com/office/powerpoint/2010/main" val="1334903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0F2C4454-008A-4727-AC22-4C4E2274F135}" type="slidenum">
              <a:rPr kumimoji="1" lang="ja-JP" altLang="en-US" smtClean="0"/>
              <a:t>3</a:t>
            </a:fld>
            <a:endParaRPr kumimoji="1" lang="ja-JP" altLang="en-US"/>
          </a:p>
        </p:txBody>
      </p:sp>
    </p:spTree>
    <p:extLst>
      <p:ext uri="{BB962C8B-B14F-4D97-AF65-F5344CB8AC3E}">
        <p14:creationId xmlns:p14="http://schemas.microsoft.com/office/powerpoint/2010/main" val="41274278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0F2C4454-008A-4727-AC22-4C4E2274F135}" type="slidenum">
              <a:rPr kumimoji="1" lang="ja-JP" altLang="en-US" smtClean="0"/>
              <a:t>4</a:t>
            </a:fld>
            <a:endParaRPr kumimoji="1" lang="ja-JP" altLang="en-US"/>
          </a:p>
        </p:txBody>
      </p:sp>
    </p:spTree>
    <p:extLst>
      <p:ext uri="{BB962C8B-B14F-4D97-AF65-F5344CB8AC3E}">
        <p14:creationId xmlns:p14="http://schemas.microsoft.com/office/powerpoint/2010/main" val="30764796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0F2C4454-008A-4727-AC22-4C4E2274F135}" type="slidenum">
              <a:rPr kumimoji="1" lang="ja-JP" altLang="en-US" smtClean="0"/>
              <a:t>5</a:t>
            </a:fld>
            <a:endParaRPr kumimoji="1" lang="ja-JP" altLang="en-US"/>
          </a:p>
        </p:txBody>
      </p:sp>
    </p:spTree>
    <p:extLst>
      <p:ext uri="{BB962C8B-B14F-4D97-AF65-F5344CB8AC3E}">
        <p14:creationId xmlns:p14="http://schemas.microsoft.com/office/powerpoint/2010/main" val="4230750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0B907AC0-AB3A-47DA-90FA-37AC959858F6}"/>
              </a:ext>
            </a:extLst>
          </p:cNvPr>
          <p:cNvGrpSpPr/>
          <p:nvPr userDrawn="1"/>
        </p:nvGrpSpPr>
        <p:grpSpPr>
          <a:xfrm>
            <a:off x="0" y="3602038"/>
            <a:ext cx="12192000" cy="3255962"/>
            <a:chOff x="0" y="3357563"/>
            <a:chExt cx="9906000" cy="3514725"/>
          </a:xfrm>
        </p:grpSpPr>
        <p:sp>
          <p:nvSpPr>
            <p:cNvPr id="7" name="Rectangle 11">
              <a:extLst>
                <a:ext uri="{FF2B5EF4-FFF2-40B4-BE49-F238E27FC236}">
                  <a16:creationId xmlns:a16="http://schemas.microsoft.com/office/drawing/2014/main" id="{CF0A1CA0-2CF9-4D13-BE99-9EDE35E8FA4C}"/>
                </a:ext>
              </a:extLst>
            </p:cNvPr>
            <p:cNvSpPr>
              <a:spLocks noChangeArrowheads="1"/>
            </p:cNvSpPr>
            <p:nvPr userDrawn="1"/>
          </p:nvSpPr>
          <p:spPr bwMode="auto">
            <a:xfrm>
              <a:off x="0" y="3443288"/>
              <a:ext cx="9906000" cy="3429000"/>
            </a:xfrm>
            <a:prstGeom prst="rect">
              <a:avLst/>
            </a:prstGeom>
            <a:gradFill rotWithShape="1">
              <a:gsLst>
                <a:gs pos="0">
                  <a:srgbClr val="0099FF"/>
                </a:gs>
                <a:gs pos="100000">
                  <a:srgbClr val="0066CC"/>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b="1">
                  <a:solidFill>
                    <a:schemeClr val="tx1"/>
                  </a:solidFill>
                  <a:latin typeface="Arial" panose="020B0604020202020204" pitchFamily="34" charset="0"/>
                  <a:ea typeface="ＭＳ Ｐゴシック" panose="020B0600070205080204" pitchFamily="50" charset="-128"/>
                </a:defRPr>
              </a:lvl1pPr>
              <a:lvl2pPr marL="742950" indent="-285750">
                <a:defRPr kumimoji="1" sz="2400" b="1">
                  <a:solidFill>
                    <a:schemeClr val="tx1"/>
                  </a:solidFill>
                  <a:latin typeface="Arial" panose="020B0604020202020204" pitchFamily="34" charset="0"/>
                  <a:ea typeface="ＭＳ Ｐゴシック" panose="020B0600070205080204" pitchFamily="50" charset="-128"/>
                </a:defRPr>
              </a:lvl2pPr>
              <a:lvl3pPr marL="1143000" indent="-228600">
                <a:defRPr kumimoji="1" sz="2400" b="1">
                  <a:solidFill>
                    <a:schemeClr val="tx1"/>
                  </a:solidFill>
                  <a:latin typeface="Arial" panose="020B0604020202020204" pitchFamily="34" charset="0"/>
                  <a:ea typeface="ＭＳ Ｐゴシック" panose="020B0600070205080204" pitchFamily="50" charset="-128"/>
                </a:defRPr>
              </a:lvl3pPr>
              <a:lvl4pPr marL="1600200" indent="-228600">
                <a:defRPr kumimoji="1" sz="2400" b="1">
                  <a:solidFill>
                    <a:schemeClr val="tx1"/>
                  </a:solidFill>
                  <a:latin typeface="Arial" panose="020B0604020202020204" pitchFamily="34" charset="0"/>
                  <a:ea typeface="ＭＳ Ｐゴシック" panose="020B0600070205080204" pitchFamily="50" charset="-128"/>
                </a:defRPr>
              </a:lvl4pPr>
              <a:lvl5pPr marL="2057400" indent="-228600">
                <a:defRPr kumimoji="1" sz="2400" b="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i="0"/>
            </a:p>
          </p:txBody>
        </p:sp>
        <p:sp>
          <p:nvSpPr>
            <p:cNvPr id="9" name="Rectangle 14">
              <a:extLst>
                <a:ext uri="{FF2B5EF4-FFF2-40B4-BE49-F238E27FC236}">
                  <a16:creationId xmlns:a16="http://schemas.microsoft.com/office/drawing/2014/main" id="{20102DAF-B989-426E-B622-AD3B82A244EB}"/>
                </a:ext>
              </a:extLst>
            </p:cNvPr>
            <p:cNvSpPr>
              <a:spLocks noChangeArrowheads="1"/>
            </p:cNvSpPr>
            <p:nvPr userDrawn="1"/>
          </p:nvSpPr>
          <p:spPr bwMode="auto">
            <a:xfrm>
              <a:off x="0" y="3357563"/>
              <a:ext cx="9906000" cy="85725"/>
            </a:xfrm>
            <a:prstGeom prst="rect">
              <a:avLst/>
            </a:prstGeom>
            <a:gradFill rotWithShape="1">
              <a:gsLst>
                <a:gs pos="0">
                  <a:srgbClr val="FF9933"/>
                </a:gs>
                <a:gs pos="50000">
                  <a:srgbClr val="FF6600"/>
                </a:gs>
                <a:gs pos="100000">
                  <a:srgbClr val="FF99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kumimoji="1" sz="2400" b="1">
                  <a:solidFill>
                    <a:schemeClr val="tx1"/>
                  </a:solidFill>
                  <a:latin typeface="Arial" panose="020B0604020202020204" pitchFamily="34" charset="0"/>
                  <a:ea typeface="ＭＳ Ｐゴシック" panose="020B0600070205080204" pitchFamily="50" charset="-128"/>
                </a:defRPr>
              </a:lvl1pPr>
              <a:lvl2pPr marL="742950" indent="-285750">
                <a:defRPr kumimoji="1" sz="2400" b="1">
                  <a:solidFill>
                    <a:schemeClr val="tx1"/>
                  </a:solidFill>
                  <a:latin typeface="Arial" panose="020B0604020202020204" pitchFamily="34" charset="0"/>
                  <a:ea typeface="ＭＳ Ｐゴシック" panose="020B0600070205080204" pitchFamily="50" charset="-128"/>
                </a:defRPr>
              </a:lvl2pPr>
              <a:lvl3pPr marL="1143000" indent="-228600">
                <a:defRPr kumimoji="1" sz="2400" b="1">
                  <a:solidFill>
                    <a:schemeClr val="tx1"/>
                  </a:solidFill>
                  <a:latin typeface="Arial" panose="020B0604020202020204" pitchFamily="34" charset="0"/>
                  <a:ea typeface="ＭＳ Ｐゴシック" panose="020B0600070205080204" pitchFamily="50" charset="-128"/>
                </a:defRPr>
              </a:lvl3pPr>
              <a:lvl4pPr marL="1600200" indent="-228600">
                <a:defRPr kumimoji="1" sz="2400" b="1">
                  <a:solidFill>
                    <a:schemeClr val="tx1"/>
                  </a:solidFill>
                  <a:latin typeface="Arial" panose="020B0604020202020204" pitchFamily="34" charset="0"/>
                  <a:ea typeface="ＭＳ Ｐゴシック" panose="020B0600070205080204" pitchFamily="50" charset="-128"/>
                </a:defRPr>
              </a:lvl4pPr>
              <a:lvl5pPr marL="2057400" indent="-228600">
                <a:defRPr kumimoji="1" sz="2400" b="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i="0"/>
            </a:p>
          </p:txBody>
        </p:sp>
      </p:grpSp>
      <p:sp>
        <p:nvSpPr>
          <p:cNvPr id="2" name="タイトル 1">
            <a:extLst>
              <a:ext uri="{FF2B5EF4-FFF2-40B4-BE49-F238E27FC236}">
                <a16:creationId xmlns:a16="http://schemas.microsoft.com/office/drawing/2014/main" id="{E862E07C-10C0-4DE2-915C-F026A2208DC0}"/>
              </a:ext>
            </a:extLst>
          </p:cNvPr>
          <p:cNvSpPr>
            <a:spLocks noGrp="1"/>
          </p:cNvSpPr>
          <p:nvPr>
            <p:ph type="ctrTitle"/>
          </p:nvPr>
        </p:nvSpPr>
        <p:spPr>
          <a:xfrm>
            <a:off x="1524000" y="3681452"/>
            <a:ext cx="9144000" cy="1412436"/>
          </a:xfrm>
          <a:prstGeom prst="rect">
            <a:avLst/>
          </a:prstGeom>
        </p:spPr>
        <p:txBody>
          <a:bodyPr anchor="ctr"/>
          <a:lstStyle>
            <a:lvl1pPr algn="ctr">
              <a:defRPr sz="4800" b="1">
                <a:latin typeface="Meiryo UI" panose="020B0604030504040204" pitchFamily="50" charset="-128"/>
                <a:ea typeface="Meiryo UI" panose="020B0604030504040204" pitchFamily="50" charset="-128"/>
              </a:defRPr>
            </a:lvl1pPr>
          </a:lstStyle>
          <a:p>
            <a:r>
              <a:rPr kumimoji="1" lang="ja-JP" altLang="en-US" dirty="0"/>
              <a:t>マスター タイトルの書式設定</a:t>
            </a:r>
          </a:p>
        </p:txBody>
      </p:sp>
      <p:sp>
        <p:nvSpPr>
          <p:cNvPr id="3" name="サブタイトル 2">
            <a:extLst>
              <a:ext uri="{FF2B5EF4-FFF2-40B4-BE49-F238E27FC236}">
                <a16:creationId xmlns:a16="http://schemas.microsoft.com/office/drawing/2014/main" id="{C4D0D844-4E8D-4A46-A875-5CB8018B1FA3}"/>
              </a:ext>
            </a:extLst>
          </p:cNvPr>
          <p:cNvSpPr>
            <a:spLocks noGrp="1"/>
          </p:cNvSpPr>
          <p:nvPr>
            <p:ph type="subTitle" idx="1"/>
          </p:nvPr>
        </p:nvSpPr>
        <p:spPr>
          <a:xfrm>
            <a:off x="1524000" y="5144399"/>
            <a:ext cx="9144000" cy="595389"/>
          </a:xfrm>
        </p:spPr>
        <p:txBody>
          <a:bodyPr anchor="ctr"/>
          <a:lstStyle>
            <a:lvl1pPr marL="0" indent="0" algn="ctr">
              <a:buNone/>
              <a:defRPr sz="2400" b="1">
                <a:solidFill>
                  <a:schemeClr val="bg1"/>
                </a:solidFill>
                <a:latin typeface="Meiryo UI" panose="020B0604030504040204" pitchFamily="50" charset="-128"/>
                <a:ea typeface="Meiryo UI" panose="020B0604030504040204"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dirty="0"/>
              <a:t>マスター サブタイトルの書式設定</a:t>
            </a:r>
          </a:p>
        </p:txBody>
      </p:sp>
      <p:sp>
        <p:nvSpPr>
          <p:cNvPr id="8" name="Text Box 13">
            <a:extLst>
              <a:ext uri="{FF2B5EF4-FFF2-40B4-BE49-F238E27FC236}">
                <a16:creationId xmlns:a16="http://schemas.microsoft.com/office/drawing/2014/main" id="{A3FE09F1-9D1C-4F35-97FA-0161D0DAE710}"/>
              </a:ext>
            </a:extLst>
          </p:cNvPr>
          <p:cNvSpPr txBox="1">
            <a:spLocks noChangeArrowheads="1"/>
          </p:cNvSpPr>
          <p:nvPr userDrawn="1"/>
        </p:nvSpPr>
        <p:spPr bwMode="auto">
          <a:xfrm>
            <a:off x="4957763" y="3039891"/>
            <a:ext cx="2470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sz="2400" b="1">
                <a:solidFill>
                  <a:schemeClr val="tx1"/>
                </a:solidFill>
                <a:latin typeface="Arial" panose="020B0604020202020204" pitchFamily="34" charset="0"/>
                <a:ea typeface="ＭＳ Ｐゴシック" panose="020B0600070205080204" pitchFamily="50" charset="-128"/>
              </a:defRPr>
            </a:lvl1pPr>
            <a:lvl2pPr marL="742950" indent="-285750">
              <a:defRPr kumimoji="1" sz="2400" b="1">
                <a:solidFill>
                  <a:schemeClr val="tx1"/>
                </a:solidFill>
                <a:latin typeface="Arial" panose="020B0604020202020204" pitchFamily="34" charset="0"/>
                <a:ea typeface="ＭＳ Ｐゴシック" panose="020B0600070205080204" pitchFamily="50" charset="-128"/>
              </a:defRPr>
            </a:lvl2pPr>
            <a:lvl3pPr marL="1143000" indent="-228600">
              <a:defRPr kumimoji="1" sz="2400" b="1">
                <a:solidFill>
                  <a:schemeClr val="tx1"/>
                </a:solidFill>
                <a:latin typeface="Arial" panose="020B0604020202020204" pitchFamily="34" charset="0"/>
                <a:ea typeface="ＭＳ Ｐゴシック" panose="020B0600070205080204" pitchFamily="50" charset="-128"/>
              </a:defRPr>
            </a:lvl3pPr>
            <a:lvl4pPr marL="1600200" indent="-228600">
              <a:defRPr kumimoji="1" sz="2400" b="1">
                <a:solidFill>
                  <a:schemeClr val="tx1"/>
                </a:solidFill>
                <a:latin typeface="Arial" panose="020B0604020202020204" pitchFamily="34" charset="0"/>
                <a:ea typeface="ＭＳ Ｐゴシック" panose="020B0600070205080204" pitchFamily="50" charset="-128"/>
              </a:defRPr>
            </a:lvl4pPr>
            <a:lvl5pPr marL="2057400" indent="-228600">
              <a:defRPr kumimoji="1" sz="2400" b="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9pPr>
          </a:lstStyle>
          <a:p>
            <a:pPr algn="ctr" eaLnBrk="1" hangingPunct="1">
              <a:defRPr/>
            </a:pPr>
            <a:r>
              <a:rPr lang="en-US" altLang="ja-JP" sz="1400" dirty="0">
                <a:solidFill>
                  <a:srgbClr val="0033CC"/>
                </a:solidFill>
                <a:latin typeface="Cambria" panose="02040503050406030204" pitchFamily="18" charset="0"/>
              </a:rPr>
              <a:t>Modeling Design Technology</a:t>
            </a:r>
          </a:p>
        </p:txBody>
      </p:sp>
      <p:pic>
        <p:nvPicPr>
          <p:cNvPr id="10" name="図 14">
            <a:extLst>
              <a:ext uri="{FF2B5EF4-FFF2-40B4-BE49-F238E27FC236}">
                <a16:creationId xmlns:a16="http://schemas.microsoft.com/office/drawing/2014/main" id="{F0CE62B2-3D47-419D-B6EA-6838563B1B23}"/>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602163" y="2220741"/>
            <a:ext cx="318135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 Box 12">
            <a:extLst>
              <a:ext uri="{FF2B5EF4-FFF2-40B4-BE49-F238E27FC236}">
                <a16:creationId xmlns:a16="http://schemas.microsoft.com/office/drawing/2014/main" id="{773440B0-3550-4D67-9C6D-E342015E8887}"/>
              </a:ext>
            </a:extLst>
          </p:cNvPr>
          <p:cNvSpPr txBox="1">
            <a:spLocks noChangeArrowheads="1"/>
          </p:cNvSpPr>
          <p:nvPr userDrawn="1"/>
        </p:nvSpPr>
        <p:spPr bwMode="auto">
          <a:xfrm>
            <a:off x="203200" y="6583363"/>
            <a:ext cx="183896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sz="2400" b="1">
                <a:solidFill>
                  <a:schemeClr val="tx1"/>
                </a:solidFill>
                <a:latin typeface="Arial" panose="020B0604020202020204" pitchFamily="34" charset="0"/>
                <a:ea typeface="ＭＳ Ｐゴシック" panose="020B0600070205080204" pitchFamily="50" charset="-128"/>
              </a:defRPr>
            </a:lvl1pPr>
            <a:lvl2pPr marL="742950" indent="-285750">
              <a:defRPr kumimoji="1" sz="2400" b="1">
                <a:solidFill>
                  <a:schemeClr val="tx1"/>
                </a:solidFill>
                <a:latin typeface="Arial" panose="020B0604020202020204" pitchFamily="34" charset="0"/>
                <a:ea typeface="ＭＳ Ｐゴシック" panose="020B0600070205080204" pitchFamily="50" charset="-128"/>
              </a:defRPr>
            </a:lvl2pPr>
            <a:lvl3pPr marL="1143000" indent="-228600">
              <a:defRPr kumimoji="1" sz="2400" b="1">
                <a:solidFill>
                  <a:schemeClr val="tx1"/>
                </a:solidFill>
                <a:latin typeface="Arial" panose="020B0604020202020204" pitchFamily="34" charset="0"/>
                <a:ea typeface="ＭＳ Ｐゴシック" panose="020B0600070205080204" pitchFamily="50" charset="-128"/>
              </a:defRPr>
            </a:lvl3pPr>
            <a:lvl4pPr marL="1600200" indent="-228600">
              <a:defRPr kumimoji="1" sz="2400" b="1">
                <a:solidFill>
                  <a:schemeClr val="tx1"/>
                </a:solidFill>
                <a:latin typeface="Arial" panose="020B0604020202020204" pitchFamily="34" charset="0"/>
                <a:ea typeface="ＭＳ Ｐゴシック" panose="020B0600070205080204" pitchFamily="50" charset="-128"/>
              </a:defRPr>
            </a:lvl4pPr>
            <a:lvl5pPr marL="2057400" indent="-228600">
              <a:defRPr kumimoji="1" sz="2400" b="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9pPr>
          </a:lstStyle>
          <a:p>
            <a:pPr eaLnBrk="1" hangingPunct="1">
              <a:defRPr/>
            </a:pPr>
            <a:r>
              <a:rPr lang="en-US" altLang="ja-JP" sz="1200" b="0" i="0" dirty="0">
                <a:solidFill>
                  <a:srgbClr val="FFCC00"/>
                </a:solidFill>
                <a:latin typeface="Times New Roman" panose="02020603050405020304" pitchFamily="18" charset="0"/>
                <a:ea typeface="Arial Unicode MS" pitchFamily="50" charset="-128"/>
              </a:rPr>
              <a:t>Copyright 2023</a:t>
            </a:r>
            <a:r>
              <a:rPr lang="ja-JP" altLang="en-US" sz="1200" b="0" i="0" dirty="0">
                <a:solidFill>
                  <a:srgbClr val="FFCC00"/>
                </a:solidFill>
                <a:latin typeface="Times New Roman" panose="02020603050405020304" pitchFamily="18" charset="0"/>
                <a:ea typeface="Arial Unicode MS" pitchFamily="50" charset="-128"/>
              </a:rPr>
              <a:t> </a:t>
            </a:r>
            <a:r>
              <a:rPr lang="en-US" altLang="ja-JP" sz="1200" b="0" i="0" dirty="0" err="1">
                <a:solidFill>
                  <a:srgbClr val="FFCC00"/>
                </a:solidFill>
                <a:latin typeface="Times New Roman" panose="02020603050405020304" pitchFamily="18" charset="0"/>
                <a:ea typeface="Arial Unicode MS" pitchFamily="50" charset="-128"/>
              </a:rPr>
              <a:t>MoDeCH</a:t>
            </a:r>
            <a:endParaRPr lang="en-US" altLang="ja-JP" sz="1200" b="0" i="0" dirty="0">
              <a:solidFill>
                <a:srgbClr val="FFCC00"/>
              </a:solidFill>
              <a:latin typeface="Times New Roman" panose="02020603050405020304" pitchFamily="18" charset="0"/>
              <a:ea typeface="Arial Unicode MS" pitchFamily="50" charset="-128"/>
            </a:endParaRPr>
          </a:p>
        </p:txBody>
      </p:sp>
    </p:spTree>
    <p:extLst>
      <p:ext uri="{BB962C8B-B14F-4D97-AF65-F5344CB8AC3E}">
        <p14:creationId xmlns:p14="http://schemas.microsoft.com/office/powerpoint/2010/main" val="55274498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5F3BAF9-4907-4E92-8476-6D52CC081F81}"/>
              </a:ext>
            </a:extLst>
          </p:cNvPr>
          <p:cNvSpPr>
            <a:spLocks noGrp="1"/>
          </p:cNvSpPr>
          <p:nvPr>
            <p:ph type="title"/>
          </p:nvPr>
        </p:nvSpPr>
        <p:spPr>
          <a:xfrm>
            <a:off x="136525" y="250031"/>
            <a:ext cx="10207947" cy="515938"/>
          </a:xfrm>
          <a:prstGeom prst="rect">
            <a:avLst/>
          </a:prstGeom>
        </p:spPr>
        <p:txBody>
          <a:bodyPr vert="horz" lIns="91440" tIns="45720" rIns="91440" bIns="45720" rtlCol="0" anchor="ctr">
            <a:noAutofit/>
          </a:bodyPr>
          <a:lstStyle/>
          <a:p>
            <a:r>
              <a:rPr kumimoji="1" lang="ja-JP" altLang="en-US" dirty="0"/>
              <a:t>マスター タイトルの書式設定</a:t>
            </a:r>
          </a:p>
        </p:txBody>
      </p:sp>
    </p:spTree>
    <p:extLst>
      <p:ext uri="{BB962C8B-B14F-4D97-AF65-F5344CB8AC3E}">
        <p14:creationId xmlns:p14="http://schemas.microsoft.com/office/powerpoint/2010/main" val="14606348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5F3BAF9-4907-4E92-8476-6D52CC081F81}"/>
              </a:ext>
            </a:extLst>
          </p:cNvPr>
          <p:cNvSpPr>
            <a:spLocks noGrp="1"/>
          </p:cNvSpPr>
          <p:nvPr>
            <p:ph type="title"/>
          </p:nvPr>
        </p:nvSpPr>
        <p:spPr>
          <a:xfrm>
            <a:off x="136525" y="250031"/>
            <a:ext cx="10207947" cy="515938"/>
          </a:xfrm>
          <a:prstGeom prst="rect">
            <a:avLst/>
          </a:prstGeom>
        </p:spPr>
        <p:txBody>
          <a:bodyPr vert="horz" lIns="91440" tIns="45720" rIns="91440" bIns="45720" rtlCol="0" anchor="ctr">
            <a:noAutofit/>
          </a:bodyPr>
          <a:lstStyle/>
          <a:p>
            <a:r>
              <a:rPr kumimoji="1" lang="ja-JP" altLang="en-US" dirty="0"/>
              <a:t>マスター タイトルの書式設定</a:t>
            </a:r>
          </a:p>
        </p:txBody>
      </p:sp>
      <p:sp>
        <p:nvSpPr>
          <p:cNvPr id="3" name="コンテンツ プレースホルダー 2">
            <a:extLst>
              <a:ext uri="{FF2B5EF4-FFF2-40B4-BE49-F238E27FC236}">
                <a16:creationId xmlns:a16="http://schemas.microsoft.com/office/drawing/2014/main" id="{76F17198-A53F-40E6-A459-B79513991527}"/>
              </a:ext>
            </a:extLst>
          </p:cNvPr>
          <p:cNvSpPr>
            <a:spLocks noGrp="1"/>
          </p:cNvSpPr>
          <p:nvPr>
            <p:ph idx="4294967295"/>
          </p:nvPr>
        </p:nvSpPr>
        <p:spPr>
          <a:xfrm>
            <a:off x="335360" y="1001713"/>
            <a:ext cx="11521280" cy="5123665"/>
          </a:xfrm>
        </p:spPr>
        <p:txBody>
          <a:bodyPr>
            <a:normAutofit lnSpcReduction="10000"/>
          </a:bodyPr>
          <a:lstStyle/>
          <a:p>
            <a:endParaRPr kumimoji="1" lang="ja-JP" altLang="en-US" dirty="0"/>
          </a:p>
        </p:txBody>
      </p:sp>
    </p:spTree>
    <p:extLst>
      <p:ext uri="{BB962C8B-B14F-4D97-AF65-F5344CB8AC3E}">
        <p14:creationId xmlns:p14="http://schemas.microsoft.com/office/powerpoint/2010/main" val="22300518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4">
            <a:extLst>
              <a:ext uri="{FF2B5EF4-FFF2-40B4-BE49-F238E27FC236}">
                <a16:creationId xmlns:a16="http://schemas.microsoft.com/office/drawing/2014/main" id="{94ECB793-B5C5-48B4-BA17-F0629FC5BB90}"/>
              </a:ext>
            </a:extLst>
          </p:cNvPr>
          <p:cNvSpPr>
            <a:spLocks noChangeArrowheads="1"/>
          </p:cNvSpPr>
          <p:nvPr userDrawn="1"/>
        </p:nvSpPr>
        <p:spPr bwMode="auto">
          <a:xfrm>
            <a:off x="0" y="6569075"/>
            <a:ext cx="12192000" cy="288925"/>
          </a:xfrm>
          <a:prstGeom prst="rect">
            <a:avLst/>
          </a:prstGeom>
          <a:gradFill rotWithShape="1">
            <a:gsLst>
              <a:gs pos="0">
                <a:srgbClr val="0066CC"/>
              </a:gs>
              <a:gs pos="100000">
                <a:srgbClr val="0099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sz="1800" b="0" i="0"/>
          </a:p>
        </p:txBody>
      </p:sp>
      <p:sp>
        <p:nvSpPr>
          <p:cNvPr id="3" name="テキスト プレースホルダー 2">
            <a:extLst>
              <a:ext uri="{FF2B5EF4-FFF2-40B4-BE49-F238E27FC236}">
                <a16:creationId xmlns:a16="http://schemas.microsoft.com/office/drawing/2014/main" id="{5FED02DB-90DF-416D-8FBE-ED944AA6381C}"/>
              </a:ext>
            </a:extLst>
          </p:cNvPr>
          <p:cNvSpPr>
            <a:spLocks noGrp="1"/>
          </p:cNvSpPr>
          <p:nvPr>
            <p:ph type="body" idx="1"/>
          </p:nvPr>
        </p:nvSpPr>
        <p:spPr>
          <a:xfrm>
            <a:off x="335359" y="1001713"/>
            <a:ext cx="11521281" cy="5175250"/>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grpSp>
        <p:nvGrpSpPr>
          <p:cNvPr id="7" name="グループ化 6">
            <a:extLst>
              <a:ext uri="{FF2B5EF4-FFF2-40B4-BE49-F238E27FC236}">
                <a16:creationId xmlns:a16="http://schemas.microsoft.com/office/drawing/2014/main" id="{3B8F74D9-237B-4B37-8946-D888D3BC9722}"/>
              </a:ext>
            </a:extLst>
          </p:cNvPr>
          <p:cNvGrpSpPr/>
          <p:nvPr userDrawn="1"/>
        </p:nvGrpSpPr>
        <p:grpSpPr>
          <a:xfrm>
            <a:off x="0" y="212725"/>
            <a:ext cx="12192000" cy="647700"/>
            <a:chOff x="0" y="-17462"/>
            <a:chExt cx="9906000" cy="647700"/>
          </a:xfrm>
        </p:grpSpPr>
        <p:sp>
          <p:nvSpPr>
            <p:cNvPr id="8" name="Rectangle 8">
              <a:extLst>
                <a:ext uri="{FF2B5EF4-FFF2-40B4-BE49-F238E27FC236}">
                  <a16:creationId xmlns:a16="http://schemas.microsoft.com/office/drawing/2014/main" id="{4177766E-6C37-4182-9BCF-15EF246E2672}"/>
                </a:ext>
              </a:extLst>
            </p:cNvPr>
            <p:cNvSpPr>
              <a:spLocks noChangeArrowheads="1"/>
            </p:cNvSpPr>
            <p:nvPr userDrawn="1"/>
          </p:nvSpPr>
          <p:spPr bwMode="auto">
            <a:xfrm>
              <a:off x="0" y="-17462"/>
              <a:ext cx="9906000" cy="576263"/>
            </a:xfrm>
            <a:prstGeom prst="rect">
              <a:avLst/>
            </a:prstGeom>
            <a:gradFill rotWithShape="1">
              <a:gsLst>
                <a:gs pos="0">
                  <a:srgbClr val="0066CC"/>
                </a:gs>
                <a:gs pos="100000">
                  <a:srgbClr val="0099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sz="1800" b="0" i="0"/>
            </a:p>
          </p:txBody>
        </p:sp>
        <p:sp>
          <p:nvSpPr>
            <p:cNvPr id="9" name="Rectangle 11">
              <a:extLst>
                <a:ext uri="{FF2B5EF4-FFF2-40B4-BE49-F238E27FC236}">
                  <a16:creationId xmlns:a16="http://schemas.microsoft.com/office/drawing/2014/main" id="{A049C26A-72BB-487A-B59C-CCF5485556FC}"/>
                </a:ext>
              </a:extLst>
            </p:cNvPr>
            <p:cNvSpPr>
              <a:spLocks noChangeArrowheads="1"/>
            </p:cNvSpPr>
            <p:nvPr userDrawn="1"/>
          </p:nvSpPr>
          <p:spPr bwMode="auto">
            <a:xfrm>
              <a:off x="0" y="558801"/>
              <a:ext cx="9906000" cy="71437"/>
            </a:xfrm>
            <a:prstGeom prst="rect">
              <a:avLst/>
            </a:prstGeom>
            <a:gradFill rotWithShape="1">
              <a:gsLst>
                <a:gs pos="0">
                  <a:srgbClr val="FF6600"/>
                </a:gs>
                <a:gs pos="100000">
                  <a:srgbClr val="FF99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sz="1800" b="0" i="0"/>
            </a:p>
          </p:txBody>
        </p:sp>
      </p:grpSp>
      <p:grpSp>
        <p:nvGrpSpPr>
          <p:cNvPr id="10" name="グループ化 9">
            <a:extLst>
              <a:ext uri="{FF2B5EF4-FFF2-40B4-BE49-F238E27FC236}">
                <a16:creationId xmlns:a16="http://schemas.microsoft.com/office/drawing/2014/main" id="{65C93812-E3D9-496B-BB21-FE620F303537}"/>
              </a:ext>
            </a:extLst>
          </p:cNvPr>
          <p:cNvGrpSpPr/>
          <p:nvPr userDrawn="1"/>
        </p:nvGrpSpPr>
        <p:grpSpPr>
          <a:xfrm>
            <a:off x="10493375" y="-7144"/>
            <a:ext cx="1403350" cy="1016000"/>
            <a:chOff x="12597272" y="1573787"/>
            <a:chExt cx="1403350" cy="1016000"/>
          </a:xfrm>
        </p:grpSpPr>
        <p:sp>
          <p:nvSpPr>
            <p:cNvPr id="11" name="Oval 12">
              <a:extLst>
                <a:ext uri="{FF2B5EF4-FFF2-40B4-BE49-F238E27FC236}">
                  <a16:creationId xmlns:a16="http://schemas.microsoft.com/office/drawing/2014/main" id="{36A757A1-9295-487E-9EF5-6110DAD45D97}"/>
                </a:ext>
              </a:extLst>
            </p:cNvPr>
            <p:cNvSpPr>
              <a:spLocks noChangeArrowheads="1"/>
            </p:cNvSpPr>
            <p:nvPr userDrawn="1"/>
          </p:nvSpPr>
          <p:spPr bwMode="auto">
            <a:xfrm>
              <a:off x="12597272" y="1573787"/>
              <a:ext cx="1403350" cy="1016000"/>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lvl1pPr>
                <a:defRPr kumimoji="1" sz="2400">
                  <a:solidFill>
                    <a:schemeClr val="tx1"/>
                  </a:solidFill>
                  <a:latin typeface="Arial" panose="020B0604020202020204" pitchFamily="34" charset="0"/>
                  <a:ea typeface="ＭＳ Ｐゴシック" panose="020B0600070205080204" pitchFamily="50" charset="-128"/>
                </a:defRPr>
              </a:lvl1pPr>
              <a:lvl2pPr marL="742950" indent="-285750">
                <a:defRPr kumimoji="1" sz="2400">
                  <a:solidFill>
                    <a:schemeClr val="tx1"/>
                  </a:solidFill>
                  <a:latin typeface="Arial" panose="020B0604020202020204" pitchFamily="34" charset="0"/>
                  <a:ea typeface="ＭＳ Ｐゴシック" panose="020B0600070205080204" pitchFamily="50" charset="-128"/>
                </a:defRPr>
              </a:lvl2pPr>
              <a:lvl3pPr marL="1143000" indent="-228600">
                <a:defRPr kumimoji="1" sz="2400">
                  <a:solidFill>
                    <a:schemeClr val="tx1"/>
                  </a:solidFill>
                  <a:latin typeface="Arial" panose="020B0604020202020204" pitchFamily="34" charset="0"/>
                  <a:ea typeface="ＭＳ Ｐゴシック" panose="020B0600070205080204" pitchFamily="50" charset="-128"/>
                </a:defRPr>
              </a:lvl3pPr>
              <a:lvl4pPr marL="1600200" indent="-228600">
                <a:defRPr kumimoji="1" sz="2400">
                  <a:solidFill>
                    <a:schemeClr val="tx1"/>
                  </a:solidFill>
                  <a:latin typeface="Arial" panose="020B0604020202020204" pitchFamily="34" charset="0"/>
                  <a:ea typeface="ＭＳ Ｐゴシック" panose="020B0600070205080204" pitchFamily="50" charset="-128"/>
                </a:defRPr>
              </a:lvl4pPr>
              <a:lvl5pPr marL="2057400" indent="-228600">
                <a:defRPr kumimoji="1" sz="2400">
                  <a:solidFill>
                    <a:schemeClr val="tx1"/>
                  </a:solidFill>
                  <a:latin typeface="Arial" panose="020B0604020202020204" pitchFamily="34" charset="0"/>
                  <a:ea typeface="ＭＳ Ｐゴシック" panose="020B0600070205080204" pitchFamily="50" charset="-128"/>
                </a:defRPr>
              </a:lvl5pPr>
              <a:lvl6pPr marL="25146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6pPr>
              <a:lvl7pPr marL="29718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7pPr>
              <a:lvl8pPr marL="34290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8pPr>
              <a:lvl9pPr marL="3886200" indent="-228600" fontAlgn="base">
                <a:spcBef>
                  <a:spcPct val="0"/>
                </a:spcBef>
                <a:spcAft>
                  <a:spcPct val="0"/>
                </a:spcAft>
                <a:defRPr kumimoji="1" sz="2400">
                  <a:solidFill>
                    <a:schemeClr val="tx1"/>
                  </a:solidFill>
                  <a:latin typeface="Arial" panose="020B0604020202020204" pitchFamily="34" charset="0"/>
                  <a:ea typeface="ＭＳ Ｐゴシック" panose="020B0600070205080204" pitchFamily="50" charset="-128"/>
                </a:defRPr>
              </a:lvl9pPr>
            </a:lstStyle>
            <a:p>
              <a:pPr eaLnBrk="1" hangingPunct="1">
                <a:defRPr/>
              </a:pPr>
              <a:endParaRPr lang="ja-JP" altLang="en-US" sz="1800" b="0" i="0"/>
            </a:p>
          </p:txBody>
        </p:sp>
        <p:pic>
          <p:nvPicPr>
            <p:cNvPr id="12" name="図 10">
              <a:extLst>
                <a:ext uri="{FF2B5EF4-FFF2-40B4-BE49-F238E27FC236}">
                  <a16:creationId xmlns:a16="http://schemas.microsoft.com/office/drawing/2014/main" id="{D537A2FE-2E58-4645-A816-0CB26F830A08}"/>
                </a:ext>
              </a:extLst>
            </p:cNvPr>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12640134" y="1921450"/>
              <a:ext cx="1271588"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 name="Text Box 12">
            <a:extLst>
              <a:ext uri="{FF2B5EF4-FFF2-40B4-BE49-F238E27FC236}">
                <a16:creationId xmlns:a16="http://schemas.microsoft.com/office/drawing/2014/main" id="{71D5ECD1-5730-43D1-BEB5-5C06E21BB235}"/>
              </a:ext>
            </a:extLst>
          </p:cNvPr>
          <p:cNvSpPr txBox="1">
            <a:spLocks noChangeArrowheads="1"/>
          </p:cNvSpPr>
          <p:nvPr userDrawn="1"/>
        </p:nvSpPr>
        <p:spPr bwMode="auto">
          <a:xfrm>
            <a:off x="203200" y="6583363"/>
            <a:ext cx="176202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kumimoji="1" sz="2400" b="1">
                <a:solidFill>
                  <a:schemeClr val="tx1"/>
                </a:solidFill>
                <a:latin typeface="Arial" panose="020B0604020202020204" pitchFamily="34" charset="0"/>
                <a:ea typeface="ＭＳ Ｐゴシック" panose="020B0600070205080204" pitchFamily="50" charset="-128"/>
              </a:defRPr>
            </a:lvl1pPr>
            <a:lvl2pPr marL="742950" indent="-285750">
              <a:defRPr kumimoji="1" sz="2400" b="1">
                <a:solidFill>
                  <a:schemeClr val="tx1"/>
                </a:solidFill>
                <a:latin typeface="Arial" panose="020B0604020202020204" pitchFamily="34" charset="0"/>
                <a:ea typeface="ＭＳ Ｐゴシック" panose="020B0600070205080204" pitchFamily="50" charset="-128"/>
              </a:defRPr>
            </a:lvl2pPr>
            <a:lvl3pPr marL="1143000" indent="-228600">
              <a:defRPr kumimoji="1" sz="2400" b="1">
                <a:solidFill>
                  <a:schemeClr val="tx1"/>
                </a:solidFill>
                <a:latin typeface="Arial" panose="020B0604020202020204" pitchFamily="34" charset="0"/>
                <a:ea typeface="ＭＳ Ｐゴシック" panose="020B0600070205080204" pitchFamily="50" charset="-128"/>
              </a:defRPr>
            </a:lvl3pPr>
            <a:lvl4pPr marL="1600200" indent="-228600">
              <a:defRPr kumimoji="1" sz="2400" b="1">
                <a:solidFill>
                  <a:schemeClr val="tx1"/>
                </a:solidFill>
                <a:latin typeface="Arial" panose="020B0604020202020204" pitchFamily="34" charset="0"/>
                <a:ea typeface="ＭＳ Ｐゴシック" panose="020B0600070205080204" pitchFamily="50" charset="-128"/>
              </a:defRPr>
            </a:lvl4pPr>
            <a:lvl5pPr marL="2057400" indent="-228600">
              <a:defRPr kumimoji="1" sz="2400" b="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sz="2400" b="1">
                <a:solidFill>
                  <a:schemeClr val="tx1"/>
                </a:solidFill>
                <a:latin typeface="Arial" panose="020B0604020202020204" pitchFamily="34" charset="0"/>
                <a:ea typeface="ＭＳ Ｐゴシック" panose="020B0600070205080204" pitchFamily="50" charset="-128"/>
              </a:defRPr>
            </a:lvl9pPr>
          </a:lstStyle>
          <a:p>
            <a:pPr eaLnBrk="1" hangingPunct="1">
              <a:defRPr/>
            </a:pPr>
            <a:r>
              <a:rPr lang="en-US" altLang="ja-JP" sz="1200" b="0" i="0" dirty="0">
                <a:solidFill>
                  <a:srgbClr val="FFCC00"/>
                </a:solidFill>
                <a:latin typeface="Times New Roman" panose="02020603050405020304" pitchFamily="18" charset="0"/>
                <a:ea typeface="Arial Unicode MS" pitchFamily="50" charset="-128"/>
              </a:rPr>
              <a:t>Copyright 203 </a:t>
            </a:r>
            <a:r>
              <a:rPr lang="en-US" altLang="ja-JP" sz="1200" b="0" i="0" dirty="0" err="1">
                <a:solidFill>
                  <a:srgbClr val="FFCC00"/>
                </a:solidFill>
                <a:latin typeface="Times New Roman" panose="02020603050405020304" pitchFamily="18" charset="0"/>
                <a:ea typeface="Arial Unicode MS" pitchFamily="50" charset="-128"/>
              </a:rPr>
              <a:t>MoDeCH</a:t>
            </a:r>
            <a:endParaRPr lang="en-US" altLang="ja-JP" sz="1200" b="0" i="0" dirty="0">
              <a:solidFill>
                <a:srgbClr val="FFCC00"/>
              </a:solidFill>
              <a:latin typeface="Times New Roman" panose="02020603050405020304" pitchFamily="18" charset="0"/>
              <a:ea typeface="Arial Unicode MS" pitchFamily="50" charset="-128"/>
            </a:endParaRPr>
          </a:p>
        </p:txBody>
      </p:sp>
      <p:sp>
        <p:nvSpPr>
          <p:cNvPr id="15" name="スライド番号プレースホルダー 5">
            <a:extLst>
              <a:ext uri="{FF2B5EF4-FFF2-40B4-BE49-F238E27FC236}">
                <a16:creationId xmlns:a16="http://schemas.microsoft.com/office/drawing/2014/main" id="{0B089398-13EA-4048-9BEC-75C2DF7D0AB4}"/>
              </a:ext>
            </a:extLst>
          </p:cNvPr>
          <p:cNvSpPr txBox="1">
            <a:spLocks/>
          </p:cNvSpPr>
          <p:nvPr userDrawn="1"/>
        </p:nvSpPr>
        <p:spPr>
          <a:xfrm>
            <a:off x="8911613" y="6554405"/>
            <a:ext cx="2743200" cy="303595"/>
          </a:xfrm>
          <a:prstGeom prst="rect">
            <a:avLst/>
          </a:prstGeom>
        </p:spPr>
        <p:txBody>
          <a:bodyPr vert="horz" lIns="0" tIns="0" rIns="0" bIns="0" rtlCol="0" anchor="ctr"/>
          <a:lstStyle>
            <a:defPPr>
              <a:defRPr lang="ja-JP"/>
            </a:defPPr>
            <a:lvl1pPr marL="0" algn="r" defTabSz="914400" rtl="0" eaLnBrk="1" latinLnBrk="0" hangingPunct="1">
              <a:defRPr kumimoji="1" sz="1100" kern="1200">
                <a:solidFill>
                  <a:schemeClr val="bg1"/>
                </a:solidFill>
                <a:latin typeface="ＭＳ Ｐゴシック" panose="020B0600070205080204" pitchFamily="50" charset="-128"/>
                <a:ea typeface="ＭＳ Ｐゴシック" panose="020B0600070205080204" pitchFamily="50"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3146FA6F-9186-4F55-8D35-C66736B09116}" type="slidenum">
              <a:rPr lang="ja-JP" altLang="en-US" smtClean="0"/>
              <a:pPr/>
              <a:t>‹#›</a:t>
            </a:fld>
            <a:endParaRPr lang="ja-JP" altLang="en-US" dirty="0"/>
          </a:p>
        </p:txBody>
      </p:sp>
      <p:sp>
        <p:nvSpPr>
          <p:cNvPr id="16" name="タイトル プレースホルダー 1">
            <a:extLst>
              <a:ext uri="{FF2B5EF4-FFF2-40B4-BE49-F238E27FC236}">
                <a16:creationId xmlns:a16="http://schemas.microsoft.com/office/drawing/2014/main" id="{06D66CB7-D078-4499-86A5-FB56866CCB26}"/>
              </a:ext>
            </a:extLst>
          </p:cNvPr>
          <p:cNvSpPr>
            <a:spLocks noGrp="1"/>
          </p:cNvSpPr>
          <p:nvPr>
            <p:ph type="title"/>
          </p:nvPr>
        </p:nvSpPr>
        <p:spPr>
          <a:xfrm>
            <a:off x="136525" y="250031"/>
            <a:ext cx="10310812" cy="515938"/>
          </a:xfrm>
          <a:prstGeom prst="rect">
            <a:avLst/>
          </a:prstGeom>
        </p:spPr>
        <p:txBody>
          <a:bodyPr vert="horz" lIns="91440" tIns="45720" rIns="91440" bIns="45720" rtlCol="0" anchor="ctr">
            <a:noAutofit/>
          </a:bodyPr>
          <a:lstStyle/>
          <a:p>
            <a:r>
              <a:rPr kumimoji="1" lang="ja-JP" altLang="en-US" dirty="0"/>
              <a:t>マスター タイトルの書式設定</a:t>
            </a:r>
          </a:p>
        </p:txBody>
      </p:sp>
    </p:spTree>
    <p:extLst>
      <p:ext uri="{BB962C8B-B14F-4D97-AF65-F5344CB8AC3E}">
        <p14:creationId xmlns:p14="http://schemas.microsoft.com/office/powerpoint/2010/main" val="102200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l" defTabSz="914400" rtl="0" eaLnBrk="1" latinLnBrk="0" hangingPunct="1">
        <a:lnSpc>
          <a:spcPct val="90000"/>
        </a:lnSpc>
        <a:spcBef>
          <a:spcPct val="0"/>
        </a:spcBef>
        <a:buNone/>
        <a:defRPr kumimoji="1" sz="3200" b="1" kern="1200">
          <a:solidFill>
            <a:schemeClr val="bg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n"/>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Wingdings" panose="05000000000000000000" pitchFamily="2" charset="2"/>
        <a:buChar char="u"/>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ＭＳ Ｐゴシック" panose="020B0600070205080204" pitchFamily="50" charset="-128"/>
        <a:buChar char="⁃"/>
        <a:defRPr kumimoji="1" sz="2000" kern="1200">
          <a:solidFill>
            <a:schemeClr val="tx1"/>
          </a:solidFill>
          <a:latin typeface="Meiryo UI" panose="020B0604030504040204" pitchFamily="50" charset="-128"/>
          <a:ea typeface="Meiryo UI" panose="020B0604030504040204" pitchFamily="50" charset="-128"/>
          <a:cs typeface="+mn-cs"/>
        </a:defRPr>
      </a:lvl4pPr>
      <a:lvl5pPr marL="1828800" indent="0" algn="l" defTabSz="914400" rtl="0" eaLnBrk="1" latinLnBrk="0" hangingPunct="1">
        <a:lnSpc>
          <a:spcPct val="90000"/>
        </a:lnSpc>
        <a:spcBef>
          <a:spcPts val="500"/>
        </a:spcBef>
        <a:buFontTx/>
        <a:buNone/>
        <a:defRPr kumimoji="1" sz="20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E67D746B-9ADD-DBBD-5302-48749D5DC143}"/>
              </a:ext>
            </a:extLst>
          </p:cNvPr>
          <p:cNvSpPr>
            <a:spLocks noGrp="1"/>
          </p:cNvSpPr>
          <p:nvPr>
            <p:ph type="ctrTitle"/>
          </p:nvPr>
        </p:nvSpPr>
        <p:spPr/>
        <p:txBody>
          <a:bodyPr/>
          <a:lstStyle/>
          <a:p>
            <a:r>
              <a:rPr lang="en-US" altLang="ja-JP" dirty="0" err="1"/>
              <a:t>LTspice</a:t>
            </a:r>
            <a:r>
              <a:rPr lang="ja-JP" altLang="en-US" dirty="0"/>
              <a:t>用シンボル作成</a:t>
            </a:r>
            <a:br>
              <a:rPr lang="en-US" altLang="ja-JP" dirty="0"/>
            </a:br>
            <a:r>
              <a:rPr lang="ja-JP" altLang="en-US" dirty="0"/>
              <a:t>ユーティリティプログラム実行手順書</a:t>
            </a:r>
          </a:p>
        </p:txBody>
      </p:sp>
      <p:sp>
        <p:nvSpPr>
          <p:cNvPr id="4" name="字幕 3">
            <a:extLst>
              <a:ext uri="{FF2B5EF4-FFF2-40B4-BE49-F238E27FC236}">
                <a16:creationId xmlns:a16="http://schemas.microsoft.com/office/drawing/2014/main" id="{EC899C53-BAAF-2773-F7AA-6A4B64A37897}"/>
              </a:ext>
            </a:extLst>
          </p:cNvPr>
          <p:cNvSpPr>
            <a:spLocks noGrp="1"/>
          </p:cNvSpPr>
          <p:nvPr>
            <p:ph type="subTitle" idx="1"/>
          </p:nvPr>
        </p:nvSpPr>
        <p:spPr/>
        <p:txBody>
          <a:bodyPr/>
          <a:lstStyle/>
          <a:p>
            <a:r>
              <a:rPr lang="en-US" altLang="ja-JP" dirty="0"/>
              <a:t>2023.05.10</a:t>
            </a:r>
            <a:endParaRPr lang="ja-JP" altLang="en-US" dirty="0"/>
          </a:p>
        </p:txBody>
      </p:sp>
    </p:spTree>
    <p:extLst>
      <p:ext uri="{BB962C8B-B14F-4D97-AF65-F5344CB8AC3E}">
        <p14:creationId xmlns:p14="http://schemas.microsoft.com/office/powerpoint/2010/main" val="29367131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1">
            <a:extLst>
              <a:ext uri="{FF2B5EF4-FFF2-40B4-BE49-F238E27FC236}">
                <a16:creationId xmlns:a16="http://schemas.microsoft.com/office/drawing/2014/main" id="{92846A48-10C9-4B1E-A956-0BA685861A8F}"/>
              </a:ext>
            </a:extLst>
          </p:cNvPr>
          <p:cNvSpPr>
            <a:spLocks noGrp="1" noChangeArrowheads="1"/>
          </p:cNvSpPr>
          <p:nvPr>
            <p:ph type="title"/>
          </p:nvPr>
        </p:nvSpPr>
        <p:spPr>
          <a:prstGeom prst="rect">
            <a:avLst/>
          </a:prstGeom>
        </p:spPr>
        <p:txBody>
          <a:bodyPr>
            <a:noAutofit/>
          </a:bodyPr>
          <a:lstStyle/>
          <a:p>
            <a:r>
              <a:rPr lang="ja-JP" altLang="en-US" dirty="0"/>
              <a:t>目次</a:t>
            </a:r>
          </a:p>
        </p:txBody>
      </p:sp>
      <p:sp>
        <p:nvSpPr>
          <p:cNvPr id="2" name="コンテンツ プレースホルダー 1"/>
          <p:cNvSpPr>
            <a:spLocks noGrp="1"/>
          </p:cNvSpPr>
          <p:nvPr>
            <p:ph idx="4294967295"/>
          </p:nvPr>
        </p:nvSpPr>
        <p:spPr/>
        <p:txBody>
          <a:bodyPr wrap="square">
            <a:spAutoFit/>
          </a:bodyPr>
          <a:lstStyle/>
          <a:p>
            <a:pPr marL="514350" indent="-514350">
              <a:lnSpc>
                <a:spcPct val="100000"/>
              </a:lnSpc>
              <a:buFont typeface="+mj-lt"/>
              <a:buAutoNum type="arabicPeriod"/>
              <a:defRPr/>
            </a:pPr>
            <a:r>
              <a:rPr lang="ja-JP" altLang="en-US" sz="3200" kern="0" dirty="0">
                <a:latin typeface="メイリオ" panose="020B0604030504040204" pitchFamily="50" charset="-128"/>
                <a:ea typeface="メイリオ" panose="020B0604030504040204" pitchFamily="50" charset="-128"/>
              </a:rPr>
              <a:t>概要</a:t>
            </a:r>
            <a:endParaRPr lang="en-US" altLang="ja-JP" sz="3200" kern="0" dirty="0">
              <a:latin typeface="メイリオ" panose="020B0604030504040204" pitchFamily="50" charset="-128"/>
              <a:ea typeface="メイリオ" panose="020B0604030504040204" pitchFamily="50" charset="-128"/>
            </a:endParaRPr>
          </a:p>
          <a:p>
            <a:pPr marL="514350" indent="-514350">
              <a:lnSpc>
                <a:spcPct val="100000"/>
              </a:lnSpc>
              <a:buFont typeface="+mj-lt"/>
              <a:buAutoNum type="arabicPeriod"/>
              <a:defRPr/>
            </a:pPr>
            <a:r>
              <a:rPr lang="ja-JP" altLang="en-US" sz="3200" kern="0" dirty="0">
                <a:latin typeface="メイリオ" panose="020B0604030504040204" pitchFamily="50" charset="-128"/>
                <a:ea typeface="メイリオ" panose="020B0604030504040204" pitchFamily="50" charset="-128"/>
              </a:rPr>
              <a:t>使用方法</a:t>
            </a:r>
            <a:endParaRPr lang="en-US" altLang="ja-JP" sz="3200" kern="0" dirty="0">
              <a:latin typeface="メイリオ" panose="020B0604030504040204" pitchFamily="50" charset="-128"/>
              <a:ea typeface="メイリオ" panose="020B0604030504040204" pitchFamily="50" charset="-128"/>
            </a:endParaRPr>
          </a:p>
          <a:p>
            <a:pPr marL="514350" indent="-514350">
              <a:lnSpc>
                <a:spcPct val="100000"/>
              </a:lnSpc>
              <a:buFont typeface="+mj-lt"/>
              <a:buAutoNum type="arabicPeriod"/>
              <a:defRPr/>
            </a:pPr>
            <a:r>
              <a:rPr lang="ja-JP" altLang="en-US" sz="3200" kern="0" dirty="0">
                <a:latin typeface="メイリオ" panose="020B0604030504040204" pitchFamily="50" charset="-128"/>
                <a:ea typeface="メイリオ" panose="020B0604030504040204" pitchFamily="50" charset="-128"/>
              </a:rPr>
              <a:t>注意事項</a:t>
            </a:r>
            <a:endParaRPr lang="en-US" altLang="ja-JP" sz="3200" kern="0" dirty="0">
              <a:latin typeface="メイリオ" panose="020B0604030504040204" pitchFamily="50" charset="-128"/>
              <a:ea typeface="メイリオ" panose="020B0604030504040204" pitchFamily="50" charset="-128"/>
            </a:endParaRPr>
          </a:p>
          <a:p>
            <a:pPr marL="514350" indent="-514350">
              <a:lnSpc>
                <a:spcPct val="100000"/>
              </a:lnSpc>
              <a:buFont typeface="+mj-lt"/>
              <a:buAutoNum type="arabicPeriod"/>
              <a:defRPr/>
            </a:pPr>
            <a:endParaRPr lang="ja-JP" altLang="ja-JP" sz="32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78763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1">
            <a:extLst>
              <a:ext uri="{FF2B5EF4-FFF2-40B4-BE49-F238E27FC236}">
                <a16:creationId xmlns:a16="http://schemas.microsoft.com/office/drawing/2014/main" id="{92846A48-10C9-4B1E-A956-0BA685861A8F}"/>
              </a:ext>
            </a:extLst>
          </p:cNvPr>
          <p:cNvSpPr>
            <a:spLocks noGrp="1" noChangeArrowheads="1"/>
          </p:cNvSpPr>
          <p:nvPr>
            <p:ph type="title"/>
          </p:nvPr>
        </p:nvSpPr>
        <p:spPr>
          <a:xfrm>
            <a:off x="177188" y="254956"/>
            <a:ext cx="10515600" cy="472157"/>
          </a:xfrm>
          <a:prstGeom prst="rect">
            <a:avLst/>
          </a:prstGeom>
        </p:spPr>
        <p:txBody>
          <a:bodyPr>
            <a:noAutofit/>
          </a:bodyPr>
          <a:lstStyle/>
          <a:p>
            <a:r>
              <a:rPr lang="en-US" altLang="ja-JP" kern="0" dirty="0"/>
              <a:t>1.</a:t>
            </a:r>
            <a:r>
              <a:rPr lang="ja-JP" altLang="en-US" kern="0" dirty="0"/>
              <a:t>概要</a:t>
            </a:r>
            <a:endParaRPr lang="ja-JP" altLang="en-US" dirty="0"/>
          </a:p>
        </p:txBody>
      </p:sp>
      <p:pic>
        <p:nvPicPr>
          <p:cNvPr id="5" name="図 4">
            <a:extLst>
              <a:ext uri="{FF2B5EF4-FFF2-40B4-BE49-F238E27FC236}">
                <a16:creationId xmlns:a16="http://schemas.microsoft.com/office/drawing/2014/main" id="{AB102DFF-1BA8-D264-FDAA-EE7B700004A0}"/>
              </a:ext>
            </a:extLst>
          </p:cNvPr>
          <p:cNvPicPr>
            <a:picLocks noChangeAspect="1"/>
          </p:cNvPicPr>
          <p:nvPr/>
        </p:nvPicPr>
        <p:blipFill>
          <a:blip r:embed="rId3"/>
          <a:stretch>
            <a:fillRect/>
          </a:stretch>
        </p:blipFill>
        <p:spPr>
          <a:xfrm>
            <a:off x="8688287" y="1700808"/>
            <a:ext cx="3286584" cy="4531940"/>
          </a:xfrm>
          <a:prstGeom prst="rect">
            <a:avLst/>
          </a:prstGeom>
        </p:spPr>
      </p:pic>
      <p:sp>
        <p:nvSpPr>
          <p:cNvPr id="6" name="矢印: 右 5">
            <a:extLst>
              <a:ext uri="{FF2B5EF4-FFF2-40B4-BE49-F238E27FC236}">
                <a16:creationId xmlns:a16="http://schemas.microsoft.com/office/drawing/2014/main" id="{641B8120-8151-5599-2CE7-872DDAC75BAB}"/>
              </a:ext>
            </a:extLst>
          </p:cNvPr>
          <p:cNvSpPr/>
          <p:nvPr/>
        </p:nvSpPr>
        <p:spPr>
          <a:xfrm>
            <a:off x="7445640" y="4221088"/>
            <a:ext cx="1152128" cy="576064"/>
          </a:xfrm>
          <a:prstGeom prst="right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ja-JP" altLang="en-US"/>
          </a:p>
        </p:txBody>
      </p:sp>
      <p:sp>
        <p:nvSpPr>
          <p:cNvPr id="7" name="テキスト ボックス 6">
            <a:extLst>
              <a:ext uri="{FF2B5EF4-FFF2-40B4-BE49-F238E27FC236}">
                <a16:creationId xmlns:a16="http://schemas.microsoft.com/office/drawing/2014/main" id="{5E4C1E31-33B3-0C54-9876-505DE5382500}"/>
              </a:ext>
            </a:extLst>
          </p:cNvPr>
          <p:cNvSpPr txBox="1"/>
          <p:nvPr/>
        </p:nvSpPr>
        <p:spPr>
          <a:xfrm>
            <a:off x="479376" y="1268760"/>
            <a:ext cx="3456384" cy="1611586"/>
          </a:xfrm>
          <a:prstGeom prst="rect">
            <a:avLst/>
          </a:prstGeom>
          <a:solidFill>
            <a:schemeClr val="accent4">
              <a:lumMod val="20000"/>
              <a:lumOff val="80000"/>
            </a:schemeClr>
          </a:solidFill>
          <a:ln>
            <a:noFill/>
          </a:ln>
        </p:spPr>
        <p:txBody>
          <a:bodyPr wrap="square" lIns="36000" tIns="36000" rIns="36000" bIns="36000" rtlCol="0">
            <a:spAutoFit/>
          </a:bodyPr>
          <a:lstStyle/>
          <a:p>
            <a:r>
              <a:rPr lang="ja-JP" altLang="en-US" sz="2000" dirty="0">
                <a:latin typeface="Meiryo UI" panose="020B0604030504040204" pitchFamily="50" charset="-128"/>
                <a:ea typeface="Meiryo UI" panose="020B0604030504040204" pitchFamily="50" charset="-128"/>
              </a:rPr>
              <a:t>端子リストファイル（</a:t>
            </a:r>
            <a:r>
              <a:rPr kumimoji="1" lang="ja-JP" altLang="en-US" sz="2000" dirty="0">
                <a:latin typeface="Meiryo UI" panose="020B0604030504040204" pitchFamily="50" charset="-128"/>
                <a:ea typeface="Meiryo UI" panose="020B0604030504040204" pitchFamily="50" charset="-128"/>
              </a:rPr>
              <a:t>カンマ</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スペース</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タブ区切り）に記載された</a:t>
            </a:r>
            <a:r>
              <a:rPr kumimoji="1" lang="en-US" altLang="ja-JP" sz="2000" dirty="0">
                <a:latin typeface="Meiryo UI" panose="020B0604030504040204" pitchFamily="50" charset="-128"/>
                <a:ea typeface="Meiryo UI" panose="020B0604030504040204" pitchFamily="50" charset="-128"/>
              </a:rPr>
              <a:t>PIN</a:t>
            </a:r>
            <a:r>
              <a:rPr kumimoji="1" lang="ja-JP" altLang="en-US" sz="2000" dirty="0">
                <a:latin typeface="Meiryo UI" panose="020B0604030504040204" pitchFamily="50" charset="-128"/>
                <a:ea typeface="Meiryo UI" panose="020B0604030504040204" pitchFamily="50" charset="-128"/>
              </a:rPr>
              <a:t>並びと名前が記述されたファイルから、</a:t>
            </a:r>
            <a:r>
              <a:rPr lang="en-US" altLang="ja-JP" sz="2000" dirty="0" err="1">
                <a:latin typeface="Meiryo UI" panose="020B0604030504040204" pitchFamily="50" charset="-128"/>
                <a:ea typeface="Meiryo UI" panose="020B0604030504040204" pitchFamily="50" charset="-128"/>
              </a:rPr>
              <a:t>LT</a:t>
            </a:r>
            <a:r>
              <a:rPr kumimoji="1" lang="en-US" altLang="ja-JP" sz="2000" dirty="0" err="1">
                <a:latin typeface="Meiryo UI" panose="020B0604030504040204" pitchFamily="50" charset="-128"/>
                <a:ea typeface="Meiryo UI" panose="020B0604030504040204" pitchFamily="50" charset="-128"/>
              </a:rPr>
              <a:t>spice</a:t>
            </a:r>
            <a:r>
              <a:rPr kumimoji="1" lang="ja-JP" altLang="en-US" sz="2000" dirty="0">
                <a:latin typeface="Meiryo UI" panose="020B0604030504040204" pitchFamily="50" charset="-128"/>
                <a:ea typeface="Meiryo UI" panose="020B0604030504040204" pitchFamily="50" charset="-128"/>
              </a:rPr>
              <a:t>で使用するシンボルを作成するプログラム</a:t>
            </a:r>
          </a:p>
        </p:txBody>
      </p:sp>
      <p:pic>
        <p:nvPicPr>
          <p:cNvPr id="4" name="図 3">
            <a:extLst>
              <a:ext uri="{FF2B5EF4-FFF2-40B4-BE49-F238E27FC236}">
                <a16:creationId xmlns:a16="http://schemas.microsoft.com/office/drawing/2014/main" id="{B3159555-D614-2E39-D740-9AF1DFD204F5}"/>
              </a:ext>
            </a:extLst>
          </p:cNvPr>
          <p:cNvPicPr>
            <a:picLocks noChangeAspect="1"/>
          </p:cNvPicPr>
          <p:nvPr/>
        </p:nvPicPr>
        <p:blipFill>
          <a:blip r:embed="rId4"/>
          <a:stretch>
            <a:fillRect/>
          </a:stretch>
        </p:blipFill>
        <p:spPr>
          <a:xfrm>
            <a:off x="4151785" y="2647935"/>
            <a:ext cx="3149296" cy="3634761"/>
          </a:xfrm>
          <a:prstGeom prst="rect">
            <a:avLst/>
          </a:prstGeom>
        </p:spPr>
      </p:pic>
    </p:spTree>
    <p:extLst>
      <p:ext uri="{BB962C8B-B14F-4D97-AF65-F5344CB8AC3E}">
        <p14:creationId xmlns:p14="http://schemas.microsoft.com/office/powerpoint/2010/main" val="1005831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1">
            <a:extLst>
              <a:ext uri="{FF2B5EF4-FFF2-40B4-BE49-F238E27FC236}">
                <a16:creationId xmlns:a16="http://schemas.microsoft.com/office/drawing/2014/main" id="{92846A48-10C9-4B1E-A956-0BA685861A8F}"/>
              </a:ext>
            </a:extLst>
          </p:cNvPr>
          <p:cNvSpPr>
            <a:spLocks noGrp="1" noChangeArrowheads="1"/>
          </p:cNvSpPr>
          <p:nvPr>
            <p:ph type="title"/>
          </p:nvPr>
        </p:nvSpPr>
        <p:spPr>
          <a:xfrm>
            <a:off x="177188" y="254956"/>
            <a:ext cx="10515600" cy="472157"/>
          </a:xfrm>
          <a:prstGeom prst="rect">
            <a:avLst/>
          </a:prstGeom>
        </p:spPr>
        <p:txBody>
          <a:bodyPr>
            <a:noAutofit/>
          </a:bodyPr>
          <a:lstStyle/>
          <a:p>
            <a:r>
              <a:rPr lang="en-US" altLang="ja-JP" kern="0" dirty="0"/>
              <a:t>2.</a:t>
            </a:r>
            <a:r>
              <a:rPr lang="ja-JP" altLang="en-US" kern="0" dirty="0"/>
              <a:t>使用方法</a:t>
            </a:r>
            <a:endParaRPr lang="ja-JP" altLang="en-US" dirty="0"/>
          </a:p>
        </p:txBody>
      </p:sp>
      <p:sp>
        <p:nvSpPr>
          <p:cNvPr id="4" name="テキスト ボックス 3">
            <a:extLst>
              <a:ext uri="{FF2B5EF4-FFF2-40B4-BE49-F238E27FC236}">
                <a16:creationId xmlns:a16="http://schemas.microsoft.com/office/drawing/2014/main" id="{188CC0BD-8571-1438-ADB8-98215A68E99B}"/>
              </a:ext>
            </a:extLst>
          </p:cNvPr>
          <p:cNvSpPr txBox="1"/>
          <p:nvPr/>
        </p:nvSpPr>
        <p:spPr>
          <a:xfrm>
            <a:off x="4583832" y="965075"/>
            <a:ext cx="7430980" cy="3766022"/>
          </a:xfrm>
          <a:prstGeom prst="rect">
            <a:avLst/>
          </a:prstGeom>
          <a:noFill/>
        </p:spPr>
        <p:txBody>
          <a:bodyPr wrap="square" lIns="36000" tIns="36000" rIns="36000" bIns="36000" rtlCol="0">
            <a:spAutoFit/>
          </a:bodyPr>
          <a:lstStyle/>
          <a:p>
            <a:pPr marL="457200" indent="-457200">
              <a:buFont typeface="+mj-lt"/>
              <a:buAutoNum type="arabicPeriod"/>
            </a:pPr>
            <a:r>
              <a:rPr lang="ja-JP" altLang="en-US" sz="2000" dirty="0">
                <a:latin typeface="Meiryo UI" panose="020B0604030504040204" pitchFamily="50" charset="-128"/>
                <a:ea typeface="Meiryo UI" panose="020B0604030504040204" pitchFamily="50" charset="-128"/>
              </a:rPr>
              <a:t>実行ファイルを開くと、左図のようなウィンドウが現れる。</a:t>
            </a:r>
            <a:endParaRPr lang="en-US" altLang="ja-JP" sz="2000" dirty="0">
              <a:latin typeface="Meiryo UI" panose="020B0604030504040204" pitchFamily="50" charset="-128"/>
              <a:ea typeface="Meiryo UI" panose="020B0604030504040204" pitchFamily="50" charset="-128"/>
            </a:endParaRPr>
          </a:p>
          <a:p>
            <a:pPr marL="457200" indent="-457200">
              <a:buFont typeface="+mj-lt"/>
              <a:buAutoNum type="arabicPeriod"/>
            </a:pPr>
            <a:endParaRPr kumimoji="1" lang="en-US" altLang="ja-JP" sz="2000" dirty="0">
              <a:latin typeface="Meiryo UI" panose="020B0604030504040204" pitchFamily="50" charset="-128"/>
              <a:ea typeface="Meiryo UI" panose="020B0604030504040204" pitchFamily="50" charset="-128"/>
            </a:endParaRPr>
          </a:p>
          <a:p>
            <a:pPr marL="457200" indent="-457200">
              <a:buFont typeface="+mj-lt"/>
              <a:buAutoNum type="arabicPeriod"/>
            </a:pPr>
            <a:r>
              <a:rPr kumimoji="1" lang="ja-JP" altLang="en-US" sz="2000" dirty="0">
                <a:latin typeface="Meiryo UI" panose="020B0604030504040204" pitchFamily="50" charset="-128"/>
                <a:ea typeface="Meiryo UI" panose="020B0604030504040204" pitchFamily="50" charset="-128"/>
              </a:rPr>
              <a:t>入力ファイルを参照ボタンから選択するとそのファイルの内容が左下図のような表で同ウィンドウに現れるので、内容を確認する（内容を更新したい場合は、リストを更新して再度ファイルを読み込む）。</a:t>
            </a:r>
            <a:endParaRPr kumimoji="1" lang="en-US" altLang="ja-JP" sz="2000" dirty="0">
              <a:latin typeface="Meiryo UI" panose="020B0604030504040204" pitchFamily="50" charset="-128"/>
              <a:ea typeface="Meiryo UI" panose="020B0604030504040204" pitchFamily="50" charset="-128"/>
            </a:endParaRPr>
          </a:p>
          <a:p>
            <a:pPr marL="457200" indent="-457200">
              <a:buFont typeface="+mj-lt"/>
              <a:buAutoNum type="arabicPeriod"/>
            </a:pPr>
            <a:endParaRPr lang="en-US" altLang="ja-JP" sz="2000" dirty="0">
              <a:latin typeface="Meiryo UI" panose="020B0604030504040204" pitchFamily="50" charset="-128"/>
              <a:ea typeface="Meiryo UI" panose="020B0604030504040204" pitchFamily="50" charset="-128"/>
            </a:endParaRPr>
          </a:p>
          <a:p>
            <a:pPr marL="457200" indent="-457200">
              <a:buFont typeface="+mj-lt"/>
              <a:buAutoNum type="arabicPeriod"/>
            </a:pPr>
            <a:r>
              <a:rPr lang="ja-JP" altLang="en-US" sz="2000" dirty="0">
                <a:latin typeface="Meiryo UI" panose="020B0604030504040204" pitchFamily="50" charset="-128"/>
                <a:ea typeface="Meiryo UI" panose="020B0604030504040204" pitchFamily="50" charset="-128"/>
              </a:rPr>
              <a:t>以下の残り</a:t>
            </a:r>
            <a:r>
              <a:rPr lang="en-US" altLang="ja-JP" sz="2000" dirty="0">
                <a:latin typeface="Meiryo UI" panose="020B0604030504040204" pitchFamily="50" charset="-128"/>
                <a:ea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rPr>
              <a:t>項目を入力し、実行ボタンをクリックする。</a:t>
            </a:r>
            <a:endParaRPr lang="en-US" altLang="ja-JP" sz="2000" dirty="0">
              <a:latin typeface="Meiryo UI" panose="020B0604030504040204" pitchFamily="50" charset="-128"/>
              <a:ea typeface="Meiryo UI" panose="020B0604030504040204" pitchFamily="50" charset="-128"/>
            </a:endParaRPr>
          </a:p>
          <a:p>
            <a:pPr marL="914400" lvl="1" indent="-457200">
              <a:buFont typeface="Arial" panose="020B0604020202020204" pitchFamily="34" charset="0"/>
              <a:buChar char="•"/>
            </a:pPr>
            <a:r>
              <a:rPr lang="ja-JP" altLang="en-US" sz="2000" dirty="0">
                <a:latin typeface="Meiryo UI" panose="020B0604030504040204" pitchFamily="50" charset="-128"/>
                <a:ea typeface="Meiryo UI" panose="020B0604030504040204" pitchFamily="50" charset="-128"/>
              </a:rPr>
              <a:t>出力場所</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エクスプローラーから参照可能</a:t>
            </a:r>
            <a:r>
              <a:rPr lang="en-US" altLang="ja-JP" sz="2000" dirty="0">
                <a:latin typeface="Meiryo UI" panose="020B0604030504040204" pitchFamily="50" charset="-128"/>
                <a:ea typeface="Meiryo UI" panose="020B0604030504040204" pitchFamily="50" charset="-128"/>
              </a:rPr>
              <a:t>)</a:t>
            </a:r>
          </a:p>
          <a:p>
            <a:pPr marL="914400" lvl="1" indent="-457200">
              <a:buFont typeface="Arial" panose="020B0604020202020204" pitchFamily="34" charset="0"/>
              <a:buChar char="•"/>
            </a:pPr>
            <a:r>
              <a:rPr lang="en-US" altLang="ja-JP" sz="2000" dirty="0">
                <a:latin typeface="Meiryo UI" panose="020B0604030504040204" pitchFamily="50" charset="-128"/>
                <a:ea typeface="Meiryo UI" panose="020B0604030504040204" pitchFamily="50" charset="-128"/>
              </a:rPr>
              <a:t>PIN</a:t>
            </a:r>
            <a:r>
              <a:rPr lang="ja-JP" altLang="en-US" sz="2000" dirty="0">
                <a:latin typeface="Meiryo UI" panose="020B0604030504040204" pitchFamily="50" charset="-128"/>
                <a:ea typeface="Meiryo UI" panose="020B0604030504040204" pitchFamily="50" charset="-128"/>
              </a:rPr>
              <a:t>を並べる順番</a:t>
            </a:r>
            <a:r>
              <a:rPr lang="en-US" altLang="ja-JP" sz="2000" dirty="0">
                <a:latin typeface="Meiryo UI" panose="020B0604030504040204" pitchFamily="50" charset="-128"/>
                <a:ea typeface="Meiryo UI" panose="020B0604030504040204" pitchFamily="50" charset="-128"/>
              </a:rPr>
              <a:t>(N</a:t>
            </a:r>
            <a:r>
              <a:rPr lang="ja-JP" altLang="en-US" sz="2000" dirty="0">
                <a:latin typeface="Meiryo UI" panose="020B0604030504040204" pitchFamily="50" charset="-128"/>
                <a:ea typeface="Meiryo UI" panose="020B0604030504040204" pitchFamily="50" charset="-128"/>
              </a:rPr>
              <a:t>型</a:t>
            </a:r>
            <a:r>
              <a:rPr lang="en-US" altLang="ja-JP" sz="2000" dirty="0">
                <a:latin typeface="Meiryo UI" panose="020B0604030504040204" pitchFamily="50" charset="-128"/>
                <a:ea typeface="Meiryo UI" panose="020B0604030504040204" pitchFamily="50" charset="-128"/>
              </a:rPr>
              <a:t> </a:t>
            </a:r>
            <a:r>
              <a:rPr lang="ja-JP" altLang="en-US" sz="2000" dirty="0">
                <a:latin typeface="Meiryo UI" panose="020B0604030504040204" pitchFamily="50" charset="-128"/>
                <a:ea typeface="Meiryo UI" panose="020B0604030504040204" pitchFamily="50" charset="-128"/>
              </a:rPr>
              <a:t>または </a:t>
            </a:r>
            <a:r>
              <a:rPr lang="en-US" altLang="ja-JP" sz="2000" dirty="0">
                <a:latin typeface="Meiryo UI" panose="020B0604030504040204" pitchFamily="50" charset="-128"/>
                <a:ea typeface="Meiryo UI" panose="020B0604030504040204" pitchFamily="50" charset="-128"/>
              </a:rPr>
              <a:t>U</a:t>
            </a:r>
            <a:r>
              <a:rPr lang="ja-JP" altLang="en-US" sz="2000" dirty="0">
                <a:latin typeface="Meiryo UI" panose="020B0604030504040204" pitchFamily="50" charset="-128"/>
                <a:ea typeface="Meiryo UI" panose="020B0604030504040204" pitchFamily="50" charset="-128"/>
              </a:rPr>
              <a:t>型</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rPr>
              <a:t>1</a:t>
            </a:r>
          </a:p>
          <a:p>
            <a:pPr marL="914400" lvl="1" indent="-457200">
              <a:buFont typeface="Arial" panose="020B0604020202020204" pitchFamily="34" charset="0"/>
              <a:buChar char="•"/>
            </a:pPr>
            <a:r>
              <a:rPr lang="ja-JP" altLang="en-US" sz="2000" dirty="0">
                <a:latin typeface="Meiryo UI" panose="020B0604030504040204" pitchFamily="50" charset="-128"/>
                <a:ea typeface="Meiryo UI" panose="020B0604030504040204" pitchFamily="50" charset="-128"/>
              </a:rPr>
              <a:t>シンボルの名前</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「シンボルの名前</a:t>
            </a:r>
            <a:r>
              <a:rPr lang="en-US" altLang="ja-JP" sz="2000" dirty="0">
                <a:latin typeface="Meiryo UI" panose="020B0604030504040204" pitchFamily="50" charset="-128"/>
                <a:ea typeface="Meiryo UI" panose="020B0604030504040204" pitchFamily="50" charset="-128"/>
              </a:rPr>
              <a:t>.</a:t>
            </a:r>
            <a:r>
              <a:rPr lang="en-US" altLang="ja-JP" sz="2000" dirty="0" err="1">
                <a:latin typeface="Meiryo UI" panose="020B0604030504040204" pitchFamily="50" charset="-128"/>
                <a:ea typeface="Meiryo UI" panose="020B0604030504040204" pitchFamily="50" charset="-128"/>
              </a:rPr>
              <a:t>asy</a:t>
            </a:r>
            <a:r>
              <a:rPr lang="ja-JP" altLang="en-US" sz="2000" dirty="0">
                <a:latin typeface="Meiryo UI" panose="020B0604030504040204" pitchFamily="50" charset="-128"/>
                <a:ea typeface="Meiryo UI" panose="020B0604030504040204" pitchFamily="50" charset="-128"/>
              </a:rPr>
              <a:t>」が出力ファイル名となる</a:t>
            </a:r>
            <a:r>
              <a:rPr lang="en-US" altLang="ja-JP" sz="2000" dirty="0">
                <a:latin typeface="Meiryo UI" panose="020B0604030504040204" pitchFamily="50" charset="-128"/>
                <a:ea typeface="Meiryo UI" panose="020B0604030504040204" pitchFamily="50" charset="-128"/>
              </a:rPr>
              <a:t>)</a:t>
            </a:r>
          </a:p>
          <a:p>
            <a:pPr marL="457200" indent="-457200">
              <a:buFont typeface="+mj-lt"/>
              <a:buAutoNum type="arabicPeriod"/>
            </a:pPr>
            <a:endParaRPr lang="en-US" altLang="ja-JP" sz="2000" dirty="0">
              <a:latin typeface="Meiryo UI" panose="020B0604030504040204" pitchFamily="50" charset="-128"/>
              <a:ea typeface="Meiryo UI" panose="020B0604030504040204" pitchFamily="50" charset="-128"/>
            </a:endParaRPr>
          </a:p>
          <a:p>
            <a:pPr marL="457200" indent="-457200">
              <a:buFont typeface="+mj-lt"/>
              <a:buAutoNum type="arabicPeriod"/>
            </a:pPr>
            <a:r>
              <a:rPr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complete</a:t>
            </a:r>
            <a:r>
              <a:rPr lang="ja-JP" altLang="en-US" sz="2000" dirty="0">
                <a:latin typeface="Meiryo UI" panose="020B0604030504040204" pitchFamily="50" charset="-128"/>
                <a:ea typeface="Meiryo UI" panose="020B0604030504040204" pitchFamily="50" charset="-128"/>
              </a:rPr>
              <a:t>」というタイトルのウィンドウが現れれば完了。</a:t>
            </a:r>
            <a:endParaRPr lang="en-US" altLang="ja-JP" sz="2000" dirty="0">
              <a:latin typeface="Meiryo UI" panose="020B0604030504040204" pitchFamily="50" charset="-128"/>
              <a:ea typeface="Meiryo UI" panose="020B0604030504040204" pitchFamily="50" charset="-128"/>
            </a:endParaRPr>
          </a:p>
        </p:txBody>
      </p:sp>
      <p:pic>
        <p:nvPicPr>
          <p:cNvPr id="6" name="図 5">
            <a:extLst>
              <a:ext uri="{FF2B5EF4-FFF2-40B4-BE49-F238E27FC236}">
                <a16:creationId xmlns:a16="http://schemas.microsoft.com/office/drawing/2014/main" id="{653E80EF-C30D-9B5D-C12D-E8DC9B126FB9}"/>
              </a:ext>
            </a:extLst>
          </p:cNvPr>
          <p:cNvPicPr>
            <a:picLocks noChangeAspect="1"/>
          </p:cNvPicPr>
          <p:nvPr/>
        </p:nvPicPr>
        <p:blipFill>
          <a:blip r:embed="rId3"/>
          <a:stretch>
            <a:fillRect/>
          </a:stretch>
        </p:blipFill>
        <p:spPr>
          <a:xfrm>
            <a:off x="177188" y="4165267"/>
            <a:ext cx="1728192" cy="2072132"/>
          </a:xfrm>
          <a:prstGeom prst="rect">
            <a:avLst/>
          </a:prstGeom>
          <a:ln>
            <a:solidFill>
              <a:schemeClr val="tx1"/>
            </a:solidFill>
          </a:ln>
        </p:spPr>
      </p:pic>
      <p:pic>
        <p:nvPicPr>
          <p:cNvPr id="7" name="図 6">
            <a:extLst>
              <a:ext uri="{FF2B5EF4-FFF2-40B4-BE49-F238E27FC236}">
                <a16:creationId xmlns:a16="http://schemas.microsoft.com/office/drawing/2014/main" id="{DF6729E6-50DA-5EBA-B7F3-684E7676EA0F}"/>
              </a:ext>
            </a:extLst>
          </p:cNvPr>
          <p:cNvPicPr>
            <a:picLocks noChangeAspect="1"/>
          </p:cNvPicPr>
          <p:nvPr/>
        </p:nvPicPr>
        <p:blipFill>
          <a:blip r:embed="rId4"/>
          <a:stretch>
            <a:fillRect/>
          </a:stretch>
        </p:blipFill>
        <p:spPr>
          <a:xfrm>
            <a:off x="9552384" y="4820853"/>
            <a:ext cx="1247578" cy="1720311"/>
          </a:xfrm>
          <a:prstGeom prst="rect">
            <a:avLst/>
          </a:prstGeom>
        </p:spPr>
      </p:pic>
      <p:sp>
        <p:nvSpPr>
          <p:cNvPr id="17" name="矢印: 上カーブ 16">
            <a:extLst>
              <a:ext uri="{FF2B5EF4-FFF2-40B4-BE49-F238E27FC236}">
                <a16:creationId xmlns:a16="http://schemas.microsoft.com/office/drawing/2014/main" id="{683514A4-8305-D2DE-1B9F-A681A39B50AE}"/>
              </a:ext>
            </a:extLst>
          </p:cNvPr>
          <p:cNvSpPr/>
          <p:nvPr/>
        </p:nvSpPr>
        <p:spPr>
          <a:xfrm>
            <a:off x="9636113" y="5000365"/>
            <a:ext cx="1080120" cy="1361289"/>
          </a:xfrm>
          <a:prstGeom prst="curvedUpArrow">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ja-JP" altLang="en-US">
              <a:solidFill>
                <a:schemeClr val="tx1"/>
              </a:solidFill>
            </a:endParaRPr>
          </a:p>
        </p:txBody>
      </p:sp>
      <p:pic>
        <p:nvPicPr>
          <p:cNvPr id="19" name="図 18">
            <a:extLst>
              <a:ext uri="{FF2B5EF4-FFF2-40B4-BE49-F238E27FC236}">
                <a16:creationId xmlns:a16="http://schemas.microsoft.com/office/drawing/2014/main" id="{BCA1388B-0F71-6962-FDBA-3A6976376622}"/>
              </a:ext>
            </a:extLst>
          </p:cNvPr>
          <p:cNvPicPr>
            <a:picLocks noChangeAspect="1"/>
          </p:cNvPicPr>
          <p:nvPr/>
        </p:nvPicPr>
        <p:blipFill>
          <a:blip r:embed="rId5"/>
          <a:stretch>
            <a:fillRect/>
          </a:stretch>
        </p:blipFill>
        <p:spPr>
          <a:xfrm>
            <a:off x="7176120" y="4820853"/>
            <a:ext cx="1247578" cy="1652953"/>
          </a:xfrm>
          <a:prstGeom prst="rect">
            <a:avLst/>
          </a:prstGeom>
        </p:spPr>
      </p:pic>
      <p:sp>
        <p:nvSpPr>
          <p:cNvPr id="21" name="矢印: 下 20">
            <a:extLst>
              <a:ext uri="{FF2B5EF4-FFF2-40B4-BE49-F238E27FC236}">
                <a16:creationId xmlns:a16="http://schemas.microsoft.com/office/drawing/2014/main" id="{7473457C-65D6-F487-4947-FD80A5CAC89C}"/>
              </a:ext>
            </a:extLst>
          </p:cNvPr>
          <p:cNvSpPr/>
          <p:nvPr/>
        </p:nvSpPr>
        <p:spPr>
          <a:xfrm>
            <a:off x="7176120" y="5108886"/>
            <a:ext cx="432048" cy="1152128"/>
          </a:xfrm>
          <a:prstGeom prst="downArrow">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ja-JP" altLang="en-US"/>
          </a:p>
        </p:txBody>
      </p:sp>
      <p:sp>
        <p:nvSpPr>
          <p:cNvPr id="22" name="矢印: 右 21">
            <a:extLst>
              <a:ext uri="{FF2B5EF4-FFF2-40B4-BE49-F238E27FC236}">
                <a16:creationId xmlns:a16="http://schemas.microsoft.com/office/drawing/2014/main" id="{18C886FC-7F08-8CA3-95AA-A41CD38406D6}"/>
              </a:ext>
            </a:extLst>
          </p:cNvPr>
          <p:cNvSpPr/>
          <p:nvPr/>
        </p:nvSpPr>
        <p:spPr>
          <a:xfrm rot="18548190">
            <a:off x="7395689" y="5535254"/>
            <a:ext cx="808437" cy="197214"/>
          </a:xfrm>
          <a:prstGeom prst="rightArrow">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ja-JP" altLang="en-US"/>
          </a:p>
        </p:txBody>
      </p:sp>
      <p:sp>
        <p:nvSpPr>
          <p:cNvPr id="23" name="矢印: 下 22">
            <a:extLst>
              <a:ext uri="{FF2B5EF4-FFF2-40B4-BE49-F238E27FC236}">
                <a16:creationId xmlns:a16="http://schemas.microsoft.com/office/drawing/2014/main" id="{6BAE3067-E71B-16A7-55C3-3210995826AF}"/>
              </a:ext>
            </a:extLst>
          </p:cNvPr>
          <p:cNvSpPr/>
          <p:nvPr/>
        </p:nvSpPr>
        <p:spPr>
          <a:xfrm>
            <a:off x="7970549" y="5110991"/>
            <a:ext cx="432048" cy="1152128"/>
          </a:xfrm>
          <a:prstGeom prst="downArrow">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endParaRPr kumimoji="1" lang="ja-JP" altLang="en-US"/>
          </a:p>
        </p:txBody>
      </p:sp>
      <p:sp>
        <p:nvSpPr>
          <p:cNvPr id="24" name="テキスト ボックス 23">
            <a:extLst>
              <a:ext uri="{FF2B5EF4-FFF2-40B4-BE49-F238E27FC236}">
                <a16:creationId xmlns:a16="http://schemas.microsoft.com/office/drawing/2014/main" id="{A73BA269-B7D2-C5FF-C975-5E935AC8F944}"/>
              </a:ext>
            </a:extLst>
          </p:cNvPr>
          <p:cNvSpPr txBox="1"/>
          <p:nvPr/>
        </p:nvSpPr>
        <p:spPr>
          <a:xfrm>
            <a:off x="4914833" y="4918760"/>
            <a:ext cx="1435657" cy="565146"/>
          </a:xfrm>
          <a:prstGeom prst="rect">
            <a:avLst/>
          </a:prstGeom>
          <a:solidFill>
            <a:schemeClr val="accent4">
              <a:lumMod val="20000"/>
              <a:lumOff val="80000"/>
            </a:schemeClr>
          </a:solidFill>
        </p:spPr>
        <p:txBody>
          <a:bodyPr wrap="square" lIns="36000" tIns="36000" rIns="36000" bIns="36000" rtlCol="0">
            <a:spAutoFit/>
          </a:bodyPr>
          <a:lstStyle/>
          <a:p>
            <a:r>
              <a:rPr lang="ja-JP" altLang="en-US" sz="1600" dirty="0">
                <a:latin typeface="Meiryo UI" panose="020B0604030504040204" pitchFamily="50" charset="-128"/>
                <a:ea typeface="Meiryo UI" panose="020B0604030504040204" pitchFamily="50" charset="-128"/>
              </a:rPr>
              <a:t>*</a:t>
            </a:r>
            <a:r>
              <a:rPr lang="en-US" altLang="ja-JP" sz="1600" dirty="0">
                <a:latin typeface="Meiryo UI" panose="020B0604030504040204" pitchFamily="50" charset="-128"/>
                <a:ea typeface="Meiryo UI" panose="020B0604030504040204" pitchFamily="50" charset="-128"/>
              </a:rPr>
              <a:t>1</a:t>
            </a:r>
            <a:r>
              <a:rPr lang="ja-JP" altLang="en-US" sz="1600" dirty="0">
                <a:latin typeface="Meiryo UI" panose="020B0604030504040204" pitchFamily="50" charset="-128"/>
                <a:ea typeface="Meiryo UI" panose="020B0604030504040204" pitchFamily="50" charset="-128"/>
              </a:rPr>
              <a:t> </a:t>
            </a:r>
            <a:r>
              <a:rPr kumimoji="1" lang="en-US" altLang="ja-JP" sz="1600" dirty="0">
                <a:latin typeface="Meiryo UI" panose="020B0604030504040204" pitchFamily="50" charset="-128"/>
                <a:ea typeface="Meiryo UI" panose="020B0604030504040204" pitchFamily="50" charset="-128"/>
              </a:rPr>
              <a:t>PIN</a:t>
            </a:r>
            <a:r>
              <a:rPr lang="ja-JP" altLang="en-US" sz="1600" dirty="0">
                <a:latin typeface="Meiryo UI" panose="020B0604030504040204" pitchFamily="50" charset="-128"/>
                <a:ea typeface="Meiryo UI" panose="020B0604030504040204" pitchFamily="50" charset="-128"/>
              </a:rPr>
              <a:t>を並べる順番の詳細</a:t>
            </a:r>
            <a:endParaRPr kumimoji="1" lang="ja-JP" altLang="en-US" sz="1600" dirty="0">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0B465F7A-757E-80AA-3142-78ADDB138AD1}"/>
              </a:ext>
            </a:extLst>
          </p:cNvPr>
          <p:cNvSpPr txBox="1"/>
          <p:nvPr/>
        </p:nvSpPr>
        <p:spPr>
          <a:xfrm>
            <a:off x="6578958" y="4820853"/>
            <a:ext cx="597162" cy="380480"/>
          </a:xfrm>
          <a:prstGeom prst="rect">
            <a:avLst/>
          </a:prstGeom>
          <a:noFill/>
        </p:spPr>
        <p:txBody>
          <a:bodyPr wrap="square" lIns="36000" tIns="36000" rIns="36000" bIns="36000" rtlCol="0">
            <a:spAutoFit/>
          </a:bodyPr>
          <a:lstStyle/>
          <a:p>
            <a:r>
              <a:rPr kumimoji="1" lang="en-US" altLang="ja-JP" sz="2000" dirty="0">
                <a:latin typeface="Meiryo UI" panose="020B0604030504040204" pitchFamily="50" charset="-128"/>
                <a:ea typeface="Meiryo UI" panose="020B0604030504040204" pitchFamily="50" charset="-128"/>
              </a:rPr>
              <a:t>N</a:t>
            </a:r>
            <a:r>
              <a:rPr kumimoji="1" lang="ja-JP" altLang="en-US" sz="2000" dirty="0">
                <a:latin typeface="Meiryo UI" panose="020B0604030504040204" pitchFamily="50" charset="-128"/>
                <a:ea typeface="Meiryo UI" panose="020B0604030504040204" pitchFamily="50" charset="-128"/>
              </a:rPr>
              <a:t>型</a:t>
            </a:r>
          </a:p>
        </p:txBody>
      </p:sp>
      <p:sp>
        <p:nvSpPr>
          <p:cNvPr id="26" name="テキスト ボックス 25">
            <a:extLst>
              <a:ext uri="{FF2B5EF4-FFF2-40B4-BE49-F238E27FC236}">
                <a16:creationId xmlns:a16="http://schemas.microsoft.com/office/drawing/2014/main" id="{5BC91EEB-5D7B-6EF8-8B68-A9213D50298C}"/>
              </a:ext>
            </a:extLst>
          </p:cNvPr>
          <p:cNvSpPr txBox="1"/>
          <p:nvPr/>
        </p:nvSpPr>
        <p:spPr>
          <a:xfrm>
            <a:off x="8955222" y="4820853"/>
            <a:ext cx="597162" cy="380480"/>
          </a:xfrm>
          <a:prstGeom prst="rect">
            <a:avLst/>
          </a:prstGeom>
          <a:noFill/>
        </p:spPr>
        <p:txBody>
          <a:bodyPr wrap="square" lIns="36000" tIns="36000" rIns="36000" bIns="36000" rtlCol="0">
            <a:spAutoFit/>
          </a:bodyPr>
          <a:lstStyle/>
          <a:p>
            <a:r>
              <a:rPr lang="en-US" altLang="ja-JP" sz="2000" dirty="0">
                <a:latin typeface="Meiryo UI" panose="020B0604030504040204" pitchFamily="50" charset="-128"/>
                <a:ea typeface="Meiryo UI" panose="020B0604030504040204" pitchFamily="50" charset="-128"/>
              </a:rPr>
              <a:t>U</a:t>
            </a:r>
            <a:r>
              <a:rPr kumimoji="1" lang="ja-JP" altLang="en-US" sz="2000" dirty="0">
                <a:latin typeface="Meiryo UI" panose="020B0604030504040204" pitchFamily="50" charset="-128"/>
                <a:ea typeface="Meiryo UI" panose="020B0604030504040204" pitchFamily="50" charset="-128"/>
              </a:rPr>
              <a:t>型</a:t>
            </a:r>
          </a:p>
        </p:txBody>
      </p:sp>
      <p:pic>
        <p:nvPicPr>
          <p:cNvPr id="28" name="図 27">
            <a:extLst>
              <a:ext uri="{FF2B5EF4-FFF2-40B4-BE49-F238E27FC236}">
                <a16:creationId xmlns:a16="http://schemas.microsoft.com/office/drawing/2014/main" id="{B4F27239-7E1F-4E1E-21FD-A374860CB434}"/>
              </a:ext>
            </a:extLst>
          </p:cNvPr>
          <p:cNvPicPr>
            <a:picLocks noChangeAspect="1"/>
          </p:cNvPicPr>
          <p:nvPr/>
        </p:nvPicPr>
        <p:blipFill>
          <a:blip r:embed="rId6"/>
          <a:stretch>
            <a:fillRect/>
          </a:stretch>
        </p:blipFill>
        <p:spPr>
          <a:xfrm>
            <a:off x="2023770" y="4165267"/>
            <a:ext cx="2480206" cy="1039738"/>
          </a:xfrm>
          <a:prstGeom prst="rect">
            <a:avLst/>
          </a:prstGeom>
          <a:ln>
            <a:solidFill>
              <a:schemeClr val="tx1"/>
            </a:solidFill>
          </a:ln>
        </p:spPr>
      </p:pic>
      <p:pic>
        <p:nvPicPr>
          <p:cNvPr id="5" name="図 4">
            <a:extLst>
              <a:ext uri="{FF2B5EF4-FFF2-40B4-BE49-F238E27FC236}">
                <a16:creationId xmlns:a16="http://schemas.microsoft.com/office/drawing/2014/main" id="{D3CC3531-2F33-87CB-09AB-837E77D6D350}"/>
              </a:ext>
            </a:extLst>
          </p:cNvPr>
          <p:cNvPicPr>
            <a:picLocks noChangeAspect="1"/>
          </p:cNvPicPr>
          <p:nvPr/>
        </p:nvPicPr>
        <p:blipFill>
          <a:blip r:embed="rId7"/>
          <a:stretch>
            <a:fillRect/>
          </a:stretch>
        </p:blipFill>
        <p:spPr>
          <a:xfrm>
            <a:off x="181028" y="965075"/>
            <a:ext cx="4279750" cy="3076658"/>
          </a:xfrm>
          <a:prstGeom prst="rect">
            <a:avLst/>
          </a:prstGeom>
          <a:ln>
            <a:solidFill>
              <a:schemeClr val="tx1"/>
            </a:solidFill>
          </a:ln>
        </p:spPr>
      </p:pic>
    </p:spTree>
    <p:extLst>
      <p:ext uri="{BB962C8B-B14F-4D97-AF65-F5344CB8AC3E}">
        <p14:creationId xmlns:p14="http://schemas.microsoft.com/office/powerpoint/2010/main" val="1433289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タイトル 1">
            <a:extLst>
              <a:ext uri="{FF2B5EF4-FFF2-40B4-BE49-F238E27FC236}">
                <a16:creationId xmlns:a16="http://schemas.microsoft.com/office/drawing/2014/main" id="{92846A48-10C9-4B1E-A956-0BA685861A8F}"/>
              </a:ext>
            </a:extLst>
          </p:cNvPr>
          <p:cNvSpPr>
            <a:spLocks noGrp="1" noChangeArrowheads="1"/>
          </p:cNvSpPr>
          <p:nvPr>
            <p:ph type="title"/>
          </p:nvPr>
        </p:nvSpPr>
        <p:spPr>
          <a:xfrm>
            <a:off x="177188" y="254956"/>
            <a:ext cx="10515600" cy="472157"/>
          </a:xfrm>
          <a:prstGeom prst="rect">
            <a:avLst/>
          </a:prstGeom>
        </p:spPr>
        <p:txBody>
          <a:bodyPr>
            <a:noAutofit/>
          </a:bodyPr>
          <a:lstStyle/>
          <a:p>
            <a:r>
              <a:rPr lang="en-US" altLang="ja-JP" kern="0" dirty="0"/>
              <a:t>3.</a:t>
            </a:r>
            <a:r>
              <a:rPr lang="ja-JP" altLang="en-US" kern="0" dirty="0"/>
              <a:t>注意事項</a:t>
            </a:r>
            <a:endParaRPr lang="ja-JP" altLang="en-US" dirty="0"/>
          </a:p>
        </p:txBody>
      </p:sp>
      <p:sp>
        <p:nvSpPr>
          <p:cNvPr id="3" name="テキスト ボックス 2">
            <a:extLst>
              <a:ext uri="{FF2B5EF4-FFF2-40B4-BE49-F238E27FC236}">
                <a16:creationId xmlns:a16="http://schemas.microsoft.com/office/drawing/2014/main" id="{205778D4-968C-4EA4-AAB7-B38921E170B3}"/>
              </a:ext>
            </a:extLst>
          </p:cNvPr>
          <p:cNvSpPr txBox="1"/>
          <p:nvPr/>
        </p:nvSpPr>
        <p:spPr>
          <a:xfrm>
            <a:off x="4007768" y="1196752"/>
            <a:ext cx="7776864" cy="3458245"/>
          </a:xfrm>
          <a:prstGeom prst="rect">
            <a:avLst/>
          </a:prstGeom>
          <a:noFill/>
        </p:spPr>
        <p:txBody>
          <a:bodyPr wrap="square" lIns="36000" tIns="36000" rIns="36000" bIns="36000" rtlCol="0">
            <a:spAutoFit/>
          </a:bodyPr>
          <a:lstStyle/>
          <a:p>
            <a:pPr marL="342900" indent="-342900">
              <a:buFont typeface="Arial" panose="020B0604020202020204" pitchFamily="34" charset="0"/>
              <a:buChar char="•"/>
            </a:pPr>
            <a:r>
              <a:rPr lang="ja-JP" altLang="en-US" sz="2000" dirty="0">
                <a:latin typeface="Meiryo UI" panose="020B0604030504040204" pitchFamily="50" charset="-128"/>
                <a:ea typeface="Meiryo UI" panose="020B0604030504040204" pitchFamily="50" charset="-128"/>
              </a:rPr>
              <a:t>入力ファイルは</a:t>
            </a:r>
            <a:r>
              <a:rPr lang="en-US" altLang="ja-JP" sz="2000" dirty="0">
                <a:latin typeface="Meiryo UI" panose="020B0604030504040204" pitchFamily="50" charset="-128"/>
                <a:ea typeface="Meiryo UI" panose="020B0604030504040204" pitchFamily="50" charset="-128"/>
              </a:rPr>
              <a:t>1</a:t>
            </a:r>
            <a:r>
              <a:rPr lang="ja-JP" altLang="en-US" sz="2000" dirty="0">
                <a:latin typeface="Meiryo UI" panose="020B0604030504040204" pitchFamily="50" charset="-128"/>
                <a:ea typeface="Meiryo UI" panose="020B0604030504040204" pitchFamily="50" charset="-128"/>
              </a:rPr>
              <a:t>列目を</a:t>
            </a:r>
            <a:r>
              <a:rPr lang="en-US" altLang="ja-JP" sz="2000" dirty="0">
                <a:latin typeface="Meiryo UI" panose="020B0604030504040204" pitchFamily="50" charset="-128"/>
                <a:ea typeface="Meiryo UI" panose="020B0604030504040204" pitchFamily="50" charset="-128"/>
              </a:rPr>
              <a:t>PIN</a:t>
            </a:r>
            <a:r>
              <a:rPr lang="ja-JP" altLang="en-US" sz="2000" dirty="0">
                <a:latin typeface="Meiryo UI" panose="020B0604030504040204" pitchFamily="50" charset="-128"/>
                <a:ea typeface="Meiryo UI" panose="020B0604030504040204" pitchFamily="50" charset="-128"/>
              </a:rPr>
              <a:t>番号</a:t>
            </a:r>
            <a:r>
              <a:rPr lang="en-US" altLang="ja-JP" sz="2000" dirty="0">
                <a:latin typeface="Meiryo UI" panose="020B0604030504040204" pitchFamily="50" charset="-128"/>
                <a:ea typeface="Meiryo UI" panose="020B0604030504040204" pitchFamily="50" charset="-128"/>
              </a:rPr>
              <a:t>(Order)</a:t>
            </a:r>
            <a:r>
              <a:rPr lang="ja-JP" altLang="en-US" sz="2000" dirty="0">
                <a:latin typeface="Meiryo UI" panose="020B0604030504040204" pitchFamily="50" charset="-128"/>
                <a:ea typeface="Meiryo UI" panose="020B0604030504040204" pitchFamily="50" charset="-128"/>
              </a:rPr>
              <a:t>、</a:t>
            </a:r>
            <a:r>
              <a:rPr lang="en-US" altLang="ja-JP" sz="2000" dirty="0">
                <a:latin typeface="Meiryo UI" panose="020B0604030504040204" pitchFamily="50" charset="-128"/>
                <a:ea typeface="Meiryo UI" panose="020B0604030504040204" pitchFamily="50" charset="-128"/>
              </a:rPr>
              <a:t>2</a:t>
            </a:r>
            <a:r>
              <a:rPr lang="ja-JP" altLang="en-US" sz="2000" dirty="0">
                <a:latin typeface="Meiryo UI" panose="020B0604030504040204" pitchFamily="50" charset="-128"/>
                <a:ea typeface="Meiryo UI" panose="020B0604030504040204" pitchFamily="50" charset="-128"/>
              </a:rPr>
              <a:t>列目を</a:t>
            </a:r>
            <a:r>
              <a:rPr lang="en-US" altLang="ja-JP" sz="2000" dirty="0">
                <a:latin typeface="Meiryo UI" panose="020B0604030504040204" pitchFamily="50" charset="-128"/>
                <a:ea typeface="Meiryo UI" panose="020B0604030504040204" pitchFamily="50" charset="-128"/>
              </a:rPr>
              <a:t>PIN</a:t>
            </a:r>
            <a:r>
              <a:rPr lang="ja-JP" altLang="en-US" sz="2000" dirty="0">
                <a:latin typeface="Meiryo UI" panose="020B0604030504040204" pitchFamily="50" charset="-128"/>
                <a:ea typeface="Meiryo UI" panose="020B0604030504040204" pitchFamily="50" charset="-128"/>
              </a:rPr>
              <a:t>の名前</a:t>
            </a:r>
            <a:r>
              <a:rPr lang="en-US" altLang="ja-JP" sz="2000" dirty="0">
                <a:latin typeface="Meiryo UI" panose="020B0604030504040204" pitchFamily="50" charset="-128"/>
                <a:ea typeface="Meiryo UI" panose="020B0604030504040204" pitchFamily="50" charset="-128"/>
              </a:rPr>
              <a:t>(Name)</a:t>
            </a:r>
            <a:r>
              <a:rPr lang="ja-JP" altLang="en-US" sz="2000" dirty="0">
                <a:latin typeface="Meiryo UI" panose="020B0604030504040204" pitchFamily="50" charset="-128"/>
                <a:ea typeface="Meiryo UI" panose="020B0604030504040204" pitchFamily="50" charset="-128"/>
              </a:rPr>
              <a:t>とする。</a:t>
            </a:r>
            <a:endParaRPr lang="en-US" altLang="ja-JP" sz="2000" dirty="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endParaRPr kumimoji="1" lang="en-US" altLang="ja-JP" sz="2000" dirty="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lang="en-US" altLang="ja-JP" sz="2000" dirty="0">
                <a:latin typeface="Meiryo UI" panose="020B0604030504040204" pitchFamily="50" charset="-128"/>
                <a:ea typeface="Meiryo UI" panose="020B0604030504040204" pitchFamily="50" charset="-128"/>
              </a:rPr>
              <a:t>PIN</a:t>
            </a:r>
            <a:r>
              <a:rPr lang="ja-JP" altLang="en-US" sz="2000" dirty="0">
                <a:latin typeface="Meiryo UI" panose="020B0604030504040204" pitchFamily="50" charset="-128"/>
                <a:ea typeface="Meiryo UI" panose="020B0604030504040204" pitchFamily="50" charset="-128"/>
              </a:rPr>
              <a:t>を並べる順番は</a:t>
            </a:r>
            <a:r>
              <a:rPr lang="en-US" altLang="ja-JP" sz="2000" dirty="0">
                <a:latin typeface="Meiryo UI" panose="020B0604030504040204" pitchFamily="50" charset="-128"/>
                <a:ea typeface="Meiryo UI" panose="020B0604030504040204" pitchFamily="50" charset="-128"/>
              </a:rPr>
              <a:t>1</a:t>
            </a:r>
            <a:r>
              <a:rPr lang="ja-JP" altLang="en-US" sz="2000" dirty="0">
                <a:latin typeface="Meiryo UI" panose="020B0604030504040204" pitchFamily="50" charset="-128"/>
                <a:ea typeface="Meiryo UI" panose="020B0604030504040204" pitchFamily="50" charset="-128"/>
              </a:rPr>
              <a:t>列目に記述する</a:t>
            </a:r>
            <a:r>
              <a:rPr lang="en-US" altLang="ja-JP" sz="2000" dirty="0">
                <a:latin typeface="Meiryo UI" panose="020B0604030504040204" pitchFamily="50" charset="-128"/>
                <a:ea typeface="Meiryo UI" panose="020B0604030504040204" pitchFamily="50" charset="-128"/>
              </a:rPr>
              <a:t>PIN</a:t>
            </a:r>
            <a:r>
              <a:rPr lang="ja-JP" altLang="en-US" sz="2000" dirty="0">
                <a:latin typeface="Meiryo UI" panose="020B0604030504040204" pitchFamily="50" charset="-128"/>
                <a:ea typeface="Meiryo UI" panose="020B0604030504040204" pitchFamily="50" charset="-128"/>
              </a:rPr>
              <a:t>番号の順番ではなく、ファイルの一番上の行からとなる。</a:t>
            </a:r>
            <a:endParaRPr lang="en-US" altLang="ja-JP" sz="2000" dirty="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endParaRPr lang="en-US" altLang="ja-JP" sz="2000" dirty="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lang="ja-JP" altLang="en-US" sz="2000" dirty="0">
                <a:latin typeface="Meiryo UI" panose="020B0604030504040204" pitchFamily="50" charset="-128"/>
                <a:ea typeface="Meiryo UI" panose="020B0604030504040204" pitchFamily="50" charset="-128"/>
              </a:rPr>
              <a:t>端子情報以外の行は、</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で始める必要がある。また、行を</a:t>
            </a:r>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で始めることでデータ部分をコメントアウトすることが可能。</a:t>
            </a:r>
            <a:endParaRPr lang="en-US" altLang="ja-JP" sz="2000" dirty="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endParaRPr lang="en-US" altLang="ja-JP" sz="2000" dirty="0">
              <a:latin typeface="Meiryo UI" panose="020B0604030504040204" pitchFamily="50" charset="-128"/>
              <a:ea typeface="Meiryo UI" panose="020B0604030504040204" pitchFamily="50" charset="-128"/>
            </a:endParaRPr>
          </a:p>
          <a:p>
            <a:pPr marL="342900" indent="-342900">
              <a:buFont typeface="Arial" panose="020B0604020202020204" pitchFamily="34" charset="0"/>
              <a:buChar char="•"/>
            </a:pPr>
            <a:r>
              <a:rPr lang="ja-JP" altLang="en-US" sz="2000" dirty="0">
                <a:latin typeface="Meiryo UI" panose="020B0604030504040204" pitchFamily="50" charset="-128"/>
                <a:ea typeface="Meiryo UI" panose="020B0604030504040204" pitchFamily="50" charset="-128"/>
              </a:rPr>
              <a:t>入力ファイルをエクセル等で記述している場合、カンマ、タブ、スペースのいずれかで区切られたファイルに変換してから使用する必要がある。</a:t>
            </a:r>
            <a:endParaRPr lang="en-US" altLang="ja-JP" sz="2000" dirty="0">
              <a:latin typeface="Meiryo UI" panose="020B0604030504040204" pitchFamily="50" charset="-128"/>
              <a:ea typeface="Meiryo UI" panose="020B0604030504040204" pitchFamily="50" charset="-128"/>
            </a:endParaRPr>
          </a:p>
        </p:txBody>
      </p:sp>
      <p:pic>
        <p:nvPicPr>
          <p:cNvPr id="5" name="図 4">
            <a:extLst>
              <a:ext uri="{FF2B5EF4-FFF2-40B4-BE49-F238E27FC236}">
                <a16:creationId xmlns:a16="http://schemas.microsoft.com/office/drawing/2014/main" id="{4BCA053D-F77D-7E37-3334-EB74C6423FA8}"/>
              </a:ext>
            </a:extLst>
          </p:cNvPr>
          <p:cNvPicPr>
            <a:picLocks noChangeAspect="1"/>
          </p:cNvPicPr>
          <p:nvPr/>
        </p:nvPicPr>
        <p:blipFill>
          <a:blip r:embed="rId3"/>
          <a:stretch>
            <a:fillRect/>
          </a:stretch>
        </p:blipFill>
        <p:spPr>
          <a:xfrm>
            <a:off x="177188" y="1052735"/>
            <a:ext cx="3398532" cy="3922417"/>
          </a:xfrm>
          <a:prstGeom prst="rect">
            <a:avLst/>
          </a:prstGeom>
        </p:spPr>
      </p:pic>
    </p:spTree>
    <p:extLst>
      <p:ext uri="{BB962C8B-B14F-4D97-AF65-F5344CB8AC3E}">
        <p14:creationId xmlns:p14="http://schemas.microsoft.com/office/powerpoint/2010/main" val="384566296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19050">
          <a:solidFill>
            <a:schemeClr val="tx1"/>
          </a:solidFill>
        </a:ln>
      </a:spPr>
      <a:bodyPr lIns="36000" tIns="36000" rIns="36000" bIns="36000"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36000" tIns="36000" rIns="36000" bIns="36000" rtlCol="0">
        <a:spAutoFit/>
      </a:bodyPr>
      <a:lstStyle>
        <a:defPPr>
          <a:defRPr kumimoji="1" sz="2000" dirty="0" smtClean="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10709</TotalTime>
  <Words>315</Words>
  <PresentationFormat>ワイド画面</PresentationFormat>
  <Paragraphs>34</Paragraphs>
  <Slides>5</Slides>
  <Notes>4</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5</vt:i4>
      </vt:variant>
    </vt:vector>
  </HeadingPairs>
  <TitlesOfParts>
    <vt:vector size="14" baseType="lpstr">
      <vt:lpstr>Meiryo UI</vt:lpstr>
      <vt:lpstr>ＭＳ Ｐゴシック</vt:lpstr>
      <vt:lpstr>メイリオ</vt:lpstr>
      <vt:lpstr>游ゴシック</vt:lpstr>
      <vt:lpstr>Arial</vt:lpstr>
      <vt:lpstr>Cambria</vt:lpstr>
      <vt:lpstr>Times New Roman</vt:lpstr>
      <vt:lpstr>Wingdings</vt:lpstr>
      <vt:lpstr>Office テーマ</vt:lpstr>
      <vt:lpstr>LTspice用シンボル作成 ユーティリティプログラム実行手順書</vt:lpstr>
      <vt:lpstr>目次</vt:lpstr>
      <vt:lpstr>1.概要</vt:lpstr>
      <vt:lpstr>2.使用方法</vt:lpstr>
      <vt:lpstr>3.注意事項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2019-08-09T11:37:18Z</cp:lastPrinted>
  <dcterms:created xsi:type="dcterms:W3CDTF">2017-08-27T03:02:00Z</dcterms:created>
  <dcterms:modified xsi:type="dcterms:W3CDTF">2023-05-10T05:16:25Z</dcterms:modified>
</cp:coreProperties>
</file>